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45705267" r:id="rId5"/>
  </p:sldIdLst>
  <p:sldSz cx="6858000" cy="9756775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민옥 책임매니저 상생협력추진팀" initials="박책상" lastIdx="1" clrIdx="0">
    <p:extLst>
      <p:ext uri="{19B8F6BF-5375-455C-9EA6-DF929625EA0E}">
        <p15:presenceInfo xmlns:p15="http://schemas.microsoft.com/office/powerpoint/2012/main" userId="박민옥 책임매니저 상생협력추진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00FF"/>
    <a:srgbClr val="FFCCCC"/>
    <a:srgbClr val="EBF1DE"/>
    <a:srgbClr val="99FF99"/>
    <a:srgbClr val="FFFF00"/>
    <a:srgbClr val="FF0066"/>
    <a:srgbClr val="DDD9C3"/>
    <a:srgbClr val="FFFFCC"/>
    <a:srgbClr val="F2F2F2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48" autoAdjust="0"/>
    <p:restoredTop sz="96453" autoAdjust="0"/>
  </p:normalViewPr>
  <p:slideViewPr>
    <p:cSldViewPr snapToGrid="0">
      <p:cViewPr varScale="1">
        <p:scale>
          <a:sx n="84" d="100"/>
          <a:sy n="84" d="100"/>
        </p:scale>
        <p:origin x="3696" y="108"/>
      </p:cViewPr>
      <p:guideLst>
        <p:guide orient="horz" pos="307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박민옥 책임매니저 상생협력추진팀" userId="ed9870ae-fbe4-4a63-9173-cc6dfb597119" providerId="ADAL" clId="{BEAB829E-C056-43DC-BFFA-60B2AECE2B33}"/>
    <pc:docChg chg="undo redo custSel addSld delSld modSld sldOrd modSection">
      <pc:chgData name="박민옥 책임매니저 상생협력추진팀" userId="ed9870ae-fbe4-4a63-9173-cc6dfb597119" providerId="ADAL" clId="{BEAB829E-C056-43DC-BFFA-60B2AECE2B33}" dt="2023-12-19T03:58:46.408" v="6604" actId="5793"/>
      <pc:docMkLst>
        <pc:docMk/>
      </pc:docMkLst>
      <pc:sldChg chg="modSp mod">
        <pc:chgData name="박민옥 책임매니저 상생협력추진팀" userId="ed9870ae-fbe4-4a63-9173-cc6dfb597119" providerId="ADAL" clId="{BEAB829E-C056-43DC-BFFA-60B2AECE2B33}" dt="2023-12-14T01:15:30.180" v="2421" actId="1076"/>
        <pc:sldMkLst>
          <pc:docMk/>
          <pc:sldMk cId="3829567022" sldId="1290"/>
        </pc:sldMkLst>
        <pc:spChg chg="mod">
          <ac:chgData name="박민옥 책임매니저 상생협력추진팀" userId="ed9870ae-fbe4-4a63-9173-cc6dfb597119" providerId="ADAL" clId="{BEAB829E-C056-43DC-BFFA-60B2AECE2B33}" dt="2023-12-14T01:15:30.180" v="2421" actId="1076"/>
          <ac:spMkLst>
            <pc:docMk/>
            <pc:sldMk cId="3829567022" sldId="1290"/>
            <ac:spMk id="18" creationId="{2AD05189-F481-40C7-9841-A6AFF966E4DA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9T03:58:46.408" v="6604" actId="5793"/>
        <pc:sldMkLst>
          <pc:docMk/>
          <pc:sldMk cId="1515015867" sldId="2145705265"/>
        </pc:sldMkLst>
        <pc:spChg chg="mod">
          <ac:chgData name="박민옥 책임매니저 상생협력추진팀" userId="ed9870ae-fbe4-4a63-9173-cc6dfb597119" providerId="ADAL" clId="{BEAB829E-C056-43DC-BFFA-60B2AECE2B33}" dt="2023-12-14T08:39:30.438" v="3468"/>
          <ac:spMkLst>
            <pc:docMk/>
            <pc:sldMk cId="1515015867" sldId="2145705265"/>
            <ac:spMk id="32" creationId="{05EC8F27-4ADB-45E0-A28C-C42D0BF47261}"/>
          </ac:spMkLst>
        </pc:spChg>
        <pc:spChg chg="mod">
          <ac:chgData name="박민옥 책임매니저 상생협력추진팀" userId="ed9870ae-fbe4-4a63-9173-cc6dfb597119" providerId="ADAL" clId="{BEAB829E-C056-43DC-BFFA-60B2AECE2B33}" dt="2023-12-19T03:58:46.408" v="6604" actId="5793"/>
          <ac:spMkLst>
            <pc:docMk/>
            <pc:sldMk cId="1515015867" sldId="2145705265"/>
            <ac:spMk id="34" creationId="{A65F6C65-5D1E-4AC4-AF48-DD57719E261B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38:50.694" v="1845" actId="14100"/>
          <ac:spMkLst>
            <pc:docMk/>
            <pc:sldMk cId="1515015867" sldId="2145705265"/>
            <ac:spMk id="38" creationId="{B8CE77E4-9469-4C90-9549-49120EEF1B7F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43:37.888" v="3493" actId="20577"/>
          <ac:spMkLst>
            <pc:docMk/>
            <pc:sldMk cId="1515015867" sldId="2145705265"/>
            <ac:spMk id="40" creationId="{4CD57804-C67E-41EB-ABFE-0A672D5BE59E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40:49.847" v="3476" actId="1035"/>
          <ac:spMkLst>
            <pc:docMk/>
            <pc:sldMk cId="1515015867" sldId="2145705265"/>
            <ac:spMk id="41" creationId="{75C7AB22-8D7E-4F3C-B0CF-E81CE4A0F436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839204365" sldId="2145705266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504013900" sldId="2145705267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101816534" sldId="2145705268"/>
        </pc:sldMkLst>
        <pc:spChg chg="mod">
          <ac:chgData name="박민옥 책임매니저 상생협력추진팀" userId="ed9870ae-fbe4-4a63-9173-cc6dfb597119" providerId="ADAL" clId="{BEAB829E-C056-43DC-BFFA-60B2AECE2B33}" dt="2023-12-13T00:54:04.702" v="2247"/>
          <ac:spMkLst>
            <pc:docMk/>
            <pc:sldMk cId="4101816534" sldId="2145705268"/>
            <ac:spMk id="3" creationId="{18497EE5-B00F-46F1-F444-0AA15F30BA11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53600113" sldId="2145705269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283138613" sldId="214570527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372253636" sldId="2145705271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913781821" sldId="2145705272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90971745" sldId="2145705273"/>
        </pc:sldMkLst>
      </pc:sldChg>
      <pc:sldChg chg="del">
        <pc:chgData name="박민옥 책임매니저 상생협력추진팀" userId="ed9870ae-fbe4-4a63-9173-cc6dfb597119" providerId="ADAL" clId="{BEAB829E-C056-43DC-BFFA-60B2AECE2B33}" dt="2023-12-14T08:36:16.148" v="3464" actId="47"/>
        <pc:sldMkLst>
          <pc:docMk/>
          <pc:sldMk cId="3806863887" sldId="2145705274"/>
        </pc:sldMkLst>
      </pc:sldChg>
      <pc:sldChg chg="add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16194232" sldId="2145705275"/>
        </pc:sldMkLst>
        <pc:graphicFrameChg chg="mod modGraphic">
          <ac:chgData name="박민옥 책임매니저 상생협력추진팀" userId="ed9870ae-fbe4-4a63-9173-cc6dfb597119" providerId="ADAL" clId="{BEAB829E-C056-43DC-BFFA-60B2AECE2B33}" dt="2023-12-13T00:55:40.197" v="2282" actId="113"/>
          <ac:graphicFrameMkLst>
            <pc:docMk/>
            <pc:sldMk cId="316194232" sldId="2145705275"/>
            <ac:graphicFrameMk id="6" creationId="{17B60482-BB62-E809-B3B3-98331AAAF95A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35.751" v="2281"/>
          <ac:graphicFrameMkLst>
            <pc:docMk/>
            <pc:sldMk cId="316194232" sldId="2145705275"/>
            <ac:graphicFrameMk id="7" creationId="{CDB3579D-C3D6-6E1D-F324-D7A2BD3FF597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24.533" v="2277"/>
          <ac:graphicFrameMkLst>
            <pc:docMk/>
            <pc:sldMk cId="316194232" sldId="2145705275"/>
            <ac:graphicFrameMk id="9" creationId="{665A5F8F-7879-CDA4-6FC1-F9B234450A93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50.715" v="2284"/>
          <ac:graphicFrameMkLst>
            <pc:docMk/>
            <pc:sldMk cId="316194232" sldId="2145705275"/>
            <ac:graphicFrameMk id="10" creationId="{F6491A7E-A043-7D7F-73C2-2D718AF8BA61}"/>
          </ac:graphicFrameMkLst>
        </pc:graphicFrameChg>
        <pc:graphicFrameChg chg="add mod">
          <ac:chgData name="박민옥 책임매니저 상생협력추진팀" userId="ed9870ae-fbe4-4a63-9173-cc6dfb597119" providerId="ADAL" clId="{BEAB829E-C056-43DC-BFFA-60B2AECE2B33}" dt="2023-12-13T00:55:28.554" v="2279" actId="571"/>
          <ac:graphicFrameMkLst>
            <pc:docMk/>
            <pc:sldMk cId="316194232" sldId="2145705275"/>
            <ac:graphicFrameMk id="47" creationId="{E199371A-97A8-84C4-C175-211793662569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49:33.491" v="3630" actId="20577"/>
        <pc:sldMkLst>
          <pc:docMk/>
          <pc:sldMk cId="3438903892" sldId="2145705276"/>
        </pc:sldMkLst>
        <pc:spChg chg="mod">
          <ac:chgData name="박민옥 책임매니저 상생협력추진팀" userId="ed9870ae-fbe4-4a63-9173-cc6dfb597119" providerId="ADAL" clId="{BEAB829E-C056-43DC-BFFA-60B2AECE2B33}" dt="2023-12-14T07:50:35.355" v="3215" actId="14100"/>
          <ac:spMkLst>
            <pc:docMk/>
            <pc:sldMk cId="3438903892" sldId="2145705276"/>
            <ac:spMk id="3" creationId="{168BC069-8BED-2547-209B-90AF7B8034D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41.110" v="3223"/>
          <ac:spMkLst>
            <pc:docMk/>
            <pc:sldMk cId="3438903892" sldId="2145705276"/>
            <ac:spMk id="4" creationId="{609E8684-3276-59C9-9F01-6BBEF24FD05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" creationId="{A0C9CA6C-2430-BF13-B415-31692AC4D49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" creationId="{D3D7B2FA-CA9B-F6A1-1316-43F5F44DE537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7" creationId="{1C8907AC-C634-5F92-6B4A-55A6A6D1B16B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8" creationId="{8675A5F8-F451-24EE-DC4F-950E2594787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9" creationId="{FBF79150-2ECD-D2E1-991D-242AFF337512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0" creationId="{2FC90AA2-4C1F-3F7E-7AF9-08D6A7973B6E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1" creationId="{AC01A5F9-4858-E975-C79E-340587BF1DD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2" creationId="{8A678608-2EBC-7598-AD88-78B8BA53178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17" creationId="{3FF6B702-4156-6308-9A54-BBF17A34575E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24" creationId="{4C1079D6-5291-7DB0-A50E-41F7CA46406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26" creationId="{D291EBB5-2D50-7FA2-1725-A09CC36C868C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3" creationId="{3A97164C-F1CF-2931-3791-A7208CAFBE7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4" creationId="{CDCCD9D9-9782-CE72-E14F-6514B6CA246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5" creationId="{4D5C5FA1-5AD9-4414-B0B3-910BB9D297E8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6" creationId="{57EBE11F-00DA-F2AE-1C6C-D297BD058646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7" creationId="{B65479EC-412D-70E2-BCC2-14C9EE83EEBB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8" creationId="{B7B1FD5B-97B9-5575-A231-ECFF0095B754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4" creationId="{372EF689-33C8-E9A4-8305-1ADD81F65DF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5" creationId="{B44DDD29-FE79-F0D2-DF89-272836E5F2D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6" creationId="{50349EB0-F77E-AD3E-0359-A3A35F33D386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9" creationId="{4422AF3B-C1BF-1BB8-E352-778BB8CA601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0" creationId="{7618E0A6-151C-E65F-065A-0243CB2B8ADC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1" creationId="{C91FF1C0-ACF6-5C58-14AB-FC049801D7E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2" creationId="{ED369E20-9498-FE3D-E428-C9D8B88452C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3" creationId="{1C976528-230C-C42A-4BA0-AC7043E4E53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4" creationId="{3762F718-76F0-D85B-4434-8A17663D2AA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5" creationId="{8667B805-865C-DD5A-7DE1-78F98CFA0B5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6" creationId="{8D9B5303-59FD-1DEA-788D-B9F99D9A2BF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7" creationId="{D581071B-671D-7EE0-3056-283E28A462B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8" creationId="{D89D5EF2-F835-37D0-6C6B-625C4EB2AFC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5T06:49:33.491" v="3630" actId="20577"/>
          <ac:spMkLst>
            <pc:docMk/>
            <pc:sldMk cId="3438903892" sldId="2145705276"/>
            <ac:spMk id="69" creationId="{9BF6A578-887D-810E-3B2B-87753A210E9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5T06:49:28.815" v="3628" actId="6549"/>
          <ac:spMkLst>
            <pc:docMk/>
            <pc:sldMk cId="3438903892" sldId="2145705276"/>
            <ac:spMk id="70" creationId="{82030070-D8B6-0B5C-6814-7960326336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2" creationId="{FBA0ACF5-301B-5420-6A99-C3FA47DF00A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3" creationId="{7BA89FD2-7448-2E83-AE08-A880DE9AE6E0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4" creationId="{AD73F6B4-0079-8149-BF3B-2780263E901B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5" creationId="{22E72A4B-EF9A-1AAE-A160-9313E9D33C3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6" creationId="{1098206F-E729-BD02-C198-A17FF622B18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7" creationId="{D566F049-BC41-A4B3-10E7-EE9500F8346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8" creationId="{5A3BF917-E543-7F45-4D3C-514FC869BB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9" creationId="{221522FE-214D-7CE4-1540-66408E7E8475}"/>
          </ac:spMkLst>
        </pc:spChg>
        <pc:grpChg chg="del">
          <ac:chgData name="박민옥 책임매니저 상생협력추진팀" userId="ed9870ae-fbe4-4a63-9173-cc6dfb597119" providerId="ADAL" clId="{BEAB829E-C056-43DC-BFFA-60B2AECE2B33}" dt="2023-12-14T07:50:57.020" v="3216" actId="478"/>
          <ac:grpSpMkLst>
            <pc:docMk/>
            <pc:sldMk cId="3438903892" sldId="2145705276"/>
            <ac:grpSpMk id="14" creationId="{1EBA112F-F66F-9433-64AB-2F42DF63AFD1}"/>
          </ac:grpSpMkLst>
        </pc:grpChg>
        <pc:grpChg chg="add mod">
          <ac:chgData name="박민옥 책임매니저 상생협력추진팀" userId="ed9870ae-fbe4-4a63-9173-cc6dfb597119" providerId="ADAL" clId="{BEAB829E-C056-43DC-BFFA-60B2AECE2B33}" dt="2023-12-14T07:51:00.928" v="3217"/>
          <ac:grpSpMkLst>
            <pc:docMk/>
            <pc:sldMk cId="3438903892" sldId="2145705276"/>
            <ac:grpSpMk id="21" creationId="{A3ED7A0A-4785-7FCF-4FEC-D121FFD03D16}"/>
          </ac:grpSpMkLst>
        </pc:grpChg>
        <pc:grpChg chg="add mod">
          <ac:chgData name="박민옥 책임매니저 상생협력추진팀" userId="ed9870ae-fbe4-4a63-9173-cc6dfb597119" providerId="ADAL" clId="{BEAB829E-C056-43DC-BFFA-60B2AECE2B33}" dt="2023-12-14T07:51:00.928" v="3217"/>
          <ac:grpSpMkLst>
            <pc:docMk/>
            <pc:sldMk cId="3438903892" sldId="2145705276"/>
            <ac:grpSpMk id="71" creationId="{D352618C-A738-B8C7-10EC-68F0926F262F}"/>
          </ac:grpSpMkLst>
        </pc:grpChg>
        <pc:cxnChg chg="del">
          <ac:chgData name="박민옥 책임매니저 상생협력추진팀" userId="ed9870ae-fbe4-4a63-9173-cc6dfb597119" providerId="ADAL" clId="{BEAB829E-C056-43DC-BFFA-60B2AECE2B33}" dt="2023-12-14T07:50:57.020" v="3216" actId="478"/>
          <ac:cxnSpMkLst>
            <pc:docMk/>
            <pc:sldMk cId="3438903892" sldId="2145705276"/>
            <ac:cxnSpMk id="13" creationId="{FD082737-08ED-8558-1A49-B8CDA5E906C1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20" creationId="{04989244-A342-BC80-405C-19B8BAFC0A05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42" creationId="{3AB3FE69-A1DB-1F6C-D225-0AB0B7486A11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1" creationId="{CD346639-901A-2A75-C723-A1EF282DDCD0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2" creationId="{557F2576-0231-11AA-723E-7F47438CB4B0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3" creationId="{3C492D50-5A04-7152-CE1D-176D5F876F2B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7" creationId="{52A569CA-F706-36DD-9614-D1E947C33931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8" creationId="{01AAE92C-C52C-F07E-654F-01DACEAE19F8}"/>
          </ac:cxnSpMkLst>
        </pc:cxn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77563665" sldId="2145705277"/>
        </pc:sldMkLst>
        <pc:spChg chg="mod">
          <ac:chgData name="박민옥 책임매니저 상생협력추진팀" userId="ed9870ae-fbe4-4a63-9173-cc6dfb597119" providerId="ADAL" clId="{BEAB829E-C056-43DC-BFFA-60B2AECE2B33}" dt="2023-12-13T00:52:41.128" v="2219" actId="313"/>
          <ac:spMkLst>
            <pc:docMk/>
            <pc:sldMk cId="1277563665" sldId="2145705277"/>
            <ac:spMk id="31" creationId="{1F1DE806-6907-47C6-BA1E-3870ADCE11CD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2:44.706" v="2220" actId="6549"/>
          <ac:spMkLst>
            <pc:docMk/>
            <pc:sldMk cId="1277563665" sldId="2145705277"/>
            <ac:spMk id="51" creationId="{03E437D8-326D-4410-BF33-EABDD0F47973}"/>
          </ac:spMkLst>
        </pc:spChg>
      </pc:sldChg>
      <pc:sldChg chg="addSp delSp modSp add del mod">
        <pc:chgData name="박민옥 책임매니저 상생협력추진팀" userId="ed9870ae-fbe4-4a63-9173-cc6dfb597119" providerId="ADAL" clId="{BEAB829E-C056-43DC-BFFA-60B2AECE2B33}" dt="2023-12-18T07:55:01.582" v="6590" actId="6549"/>
        <pc:sldMkLst>
          <pc:docMk/>
          <pc:sldMk cId="106499950" sldId="2145705278"/>
        </pc:sldMkLst>
        <pc:spChg chg="add del mod">
          <ac:chgData name="박민옥 책임매니저 상생협력추진팀" userId="ed9870ae-fbe4-4a63-9173-cc6dfb597119" providerId="ADAL" clId="{BEAB829E-C056-43DC-BFFA-60B2AECE2B33}" dt="2023-12-18T07:44:02.716" v="6470" actId="478"/>
          <ac:spMkLst>
            <pc:docMk/>
            <pc:sldMk cId="106499950" sldId="2145705278"/>
            <ac:spMk id="2" creationId="{834A7FBB-41A5-4FCE-8983-966CE8AD5D4F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" creationId="{59E83A6F-948A-C9A6-1D23-12D1998F179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" creationId="{665B62AB-38FA-894A-4607-0D5C428E229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4" creationId="{062BB4C8-4A83-A65E-7E19-74AB8839177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5" creationId="{9C9A23A5-60C1-139D-541A-81820535391F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6" creationId="{6AFE9328-5373-42C8-8ACD-AE0D189A8DE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6" creationId="{C06CCAD2-EE83-B7F8-EAFC-6ED265EACE5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10" creationId="{16EB16D5-7E8D-6EAE-1536-B6F7B0533749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10" creationId="{7400EE03-12E0-3967-0BF9-B7CF990EC80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1" creationId="{0BABCD23-C1E8-A6BF-86B9-40C8734E7BF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12" creationId="{C816EEAF-EDD5-4427-74F5-004DA24D99A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8:30:28.348" v="3440" actId="478"/>
          <ac:spMkLst>
            <pc:docMk/>
            <pc:sldMk cId="106499950" sldId="2145705278"/>
            <ac:spMk id="12" creationId="{FC73E22D-1312-3B79-C483-D9E2630AED3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3" creationId="{A7812832-7EF4-C3A3-A6BE-E2A5AC38F93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4" creationId="{B3C16F12-4ACE-A1E5-8034-0BA2D8190FD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6" creationId="{DA156FB3-468E-C9F8-5577-53B035F1979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7" creationId="{F9588D19-95CB-AE46-9C65-04C9D67298D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9" creationId="{38F94E0C-3DED-E364-FEA7-22F642C2D5A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24" creationId="{69870A5C-62C2-44AC-BA24-54F01383C51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26" creationId="{F0E98024-3C3E-8B9B-021B-01F584FF613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27" creationId="{52968DF1-A388-1F45-B546-35582F5C3456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27" creationId="{E5F6E726-DC52-40A2-93F5-9030BFDCB96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21.115" v="3226" actId="478"/>
          <ac:spMkLst>
            <pc:docMk/>
            <pc:sldMk cId="106499950" sldId="2145705278"/>
            <ac:spMk id="29" creationId="{6A648E32-D110-4F69-A28B-9FB7DC244A7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29" creationId="{9440B9AB-C721-6BB9-98C1-3743096FABE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1" creationId="{7318F881-C52E-4B1B-A2E2-18C55D528B1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2" creationId="{960159D4-7827-405E-8888-4B213A819BA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2" creationId="{B60AA0BE-981C-E60E-27D8-EC923CD1FA6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3" creationId="{8A42A280-8F47-2DF9-84CE-F7E9D22ED38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4" creationId="{CEE74F22-975C-0336-440C-94C3A08759F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5" creationId="{6B36CE84-A6AE-5B90-2B59-F4E87259759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6" creationId="{49A7DCBD-D82B-A3F8-792F-0CC4024BB373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6" creationId="{E423E356-8EAE-4E1D-ABD5-F68FB1E5388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7" creationId="{09695BB2-F32D-F0DE-67A0-4E0CB10ACD0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8" creationId="{2DD82B26-C549-1011-1412-0F95212F6FA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9" creationId="{5EA1DDB7-A3C3-9411-14F6-8C1091B4B65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1" creationId="{08F33043-2BCB-C50A-EB15-086D25CA75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2" creationId="{451D69B4-CA0B-D536-8B64-73CC070892B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3" creationId="{2336B690-9886-7752-BF94-AEF676FCA33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5" creationId="{40A86DCA-A956-E52C-8F56-CCD0C7C3960F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30:50.109" v="3456" actId="1036"/>
          <ac:spMkLst>
            <pc:docMk/>
            <pc:sldMk cId="106499950" sldId="2145705278"/>
            <ac:spMk id="46" creationId="{3D0D35E9-496C-4178-B4C1-4F1BFBA1EA5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7" creationId="{D7C97182-5709-B44E-2D52-A09BCB5C9064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49" creationId="{97A1E5AE-3071-4A9A-A496-5A832406902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49" creationId="{CE86B995-4A25-6D14-96EE-D91CD7D5362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0" creationId="{EC0CC77E-1273-B3C0-DEDD-84D2E1BCE3F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1" creationId="{5BDC0AE2-5661-D2A3-4B93-1B05329DB61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2" creationId="{6F9E89D2-AFBE-66BA-C342-604AF5EDEC7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4" creationId="{1239212F-5B68-7578-771D-7BA606B0EAF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9" creationId="{7717019F-0047-6AB1-D9B7-0C9E682BA84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0" creationId="{9E260BF9-A181-3DC0-1C39-01C8C18CAEC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1" creationId="{116112F1-409F-E05F-D4E5-FC9E62A5F4C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2" creationId="{B6B4043D-D0A8-840E-F6DA-EA89635A677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3" creationId="{A7866F3C-3DD5-1D31-CA3B-EE237D30F6D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4" creationId="{1695E8F8-91E2-D783-BB3D-296E270BBF8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5" creationId="{760E1963-AA0C-33DB-1902-E8BC00551EE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6" creationId="{D6E23900-20D8-8F28-6836-3A406D1A856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7" creationId="{8E2813EB-A65F-DA5C-01B9-0E2FB4AE97D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1" creationId="{AD8577E4-6F65-F0E3-8354-35BEAEA31C8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3" creationId="{8BCB84AE-C46D-D73D-582A-CFC5E826F40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4" creationId="{2FFA6366-24B0-2101-6350-5BB51A1A2437}"/>
          </ac:spMkLst>
        </pc:spChg>
        <pc:spChg chg="add mod ord">
          <ac:chgData name="박민옥 책임매니저 상생협력추진팀" userId="ed9870ae-fbe4-4a63-9173-cc6dfb597119" providerId="ADAL" clId="{BEAB829E-C056-43DC-BFFA-60B2AECE2B33}" dt="2023-12-18T07:52:37.091" v="6527" actId="1035"/>
          <ac:spMkLst>
            <pc:docMk/>
            <pc:sldMk cId="106499950" sldId="2145705278"/>
            <ac:spMk id="75" creationId="{0E755FEA-F212-95F1-315C-5C70F0DE11D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6" creationId="{A55AE2A2-75ED-7AC6-6FD5-352D3CFE67B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7" creationId="{7013B29A-1784-4FE3-06D9-C3B3F236E5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9" creationId="{770D23FC-91B8-D985-B696-6D06940E857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0" creationId="{6D333953-7E1B-36C1-968A-EF7501217E6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1" creationId="{E0C10FAA-2C96-DF44-6178-95E5590320A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3" creationId="{8A4152D0-456A-F4E1-4497-2EFEE74C0FC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84" creationId="{4F6D4929-8D24-41F3-B7FC-A345EED768B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4" creationId="{D8CE3461-DCF8-9AA3-C288-E8358FB8CC0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5" creationId="{313D8F3C-D14C-1017-F662-B0E3A167EC2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7" creationId="{05C4DEE8-E186-5CC9-1A2B-E7983E6E2A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8" creationId="{16BCA4D7-DFA5-8145-332D-AB421A9FD61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9" creationId="{89EC443B-8AA6-1B38-B237-288BA1FF6F0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1" creationId="{F3974E3F-DFAB-3790-9CEE-32A90F90CA3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2" creationId="{28E080B6-140A-5DA8-F08C-94750D9D4E7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3" creationId="{5F7DA720-10A1-ACBC-C770-4861C5FDA7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4" creationId="{1FB148F1-F850-84A8-FA7D-B819513CF60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5" creationId="{16521B0A-B5C8-33C9-C4CF-BD7543126FB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6" creationId="{FB79B0DA-BF75-5741-B126-0923F6015D0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7" creationId="{4ADB206A-9110-8222-F3CE-E0C3DFABF83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9" creationId="{49AE7303-8553-0C84-D42B-FA7E40F9599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0" creationId="{3F3F2EA6-E4CF-2CD1-D8EA-C6EE7FE25D4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1" creationId="{305DFAB4-1323-DEEA-DF04-96FD85785F2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2" creationId="{E3F8E2A8-8A60-7B03-A374-90B69771104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3" creationId="{C0833A5A-EAD5-1A60-9AE8-BCC4B4D61DD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5" creationId="{8FAB54A7-9BC3-67F7-442A-EC303E09D3E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6" creationId="{4BCBA151-2281-8EFD-C41B-18C72270394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8" creationId="{0AB7C1D4-7FAD-1DB7-2595-0AA9139F2B5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9" creationId="{0179A54F-2920-37EE-059B-440B527D689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1" creationId="{BF300523-5BE0-E4B0-26C8-DC189220B58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2" creationId="{E5B1C4B2-17C3-4427-39F8-5BECD85FB32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3" creationId="{B1E72B34-3E4E-6636-8403-32B9D74EA8A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4" creationId="{B23780C6-E20F-29DD-E88E-3696CA0508E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5" creationId="{F532DCBA-9339-0394-6CFE-01BA0E50934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7" creationId="{F707F0AC-827A-9323-A97A-6E421FB6009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8" creationId="{BE1CB761-32D8-3558-BEF8-CB644183D04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9" creationId="{04BB5473-1D18-4124-1C49-30C0F83D23E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1" creationId="{C817E637-9EDE-E5AD-5590-8B2F816298C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2" creationId="{F4251B2F-E7AA-ACEB-E6B9-1A4156E0784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3" creationId="{5A682E9D-5FBD-6E80-37DF-8115A27059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5" creationId="{C32017A5-0CE6-E237-9F1D-BFA5835928F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6" creationId="{5445554E-1540-CB2A-367E-D2F36F72D6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7" creationId="{CEFB04B2-3FA3-D9C9-CA69-AB6A9AED04F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9" creationId="{9E981203-2B82-2318-27DD-88DDB37A5BD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0" creationId="{A7ECBF21-9CDD-8A39-4BDB-3C2187D9E62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1" creationId="{50CF7C81-DDA4-4235-5380-1E5B55D888B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2" creationId="{5E0C2564-8228-3065-4F8D-6B0563FCF3A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3" creationId="{9BD17504-5697-B0DB-B131-F2563A7A0AD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4" creationId="{E061866D-DAC7-2CDD-0648-C47468CC2E2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5" creationId="{B2B8954D-4930-AE2C-A3A7-8D410E9CF7C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6" creationId="{9C2D7D7F-E049-615B-AEDD-376727E72C8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8" creationId="{0AB484A4-EB3B-18CE-8697-7639A59BEEDB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03.525" v="6542" actId="14100"/>
          <ac:spMkLst>
            <pc:docMk/>
            <pc:sldMk cId="106499950" sldId="2145705278"/>
            <ac:spMk id="139" creationId="{8D58F63A-5D71-E840-1688-BAE0B09CCEE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0" creationId="{0A54B340-05E9-A0BE-BB1D-00D3D8D0231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25.989" v="6522" actId="255"/>
          <ac:spMkLst>
            <pc:docMk/>
            <pc:sldMk cId="106499950" sldId="2145705278"/>
            <ac:spMk id="141" creationId="{5907385A-1DD2-EF2A-465B-A4C0B4D28DF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52.823" v="6556" actId="947"/>
          <ac:spMkLst>
            <pc:docMk/>
            <pc:sldMk cId="106499950" sldId="2145705278"/>
            <ac:spMk id="142" creationId="{B077AC21-79FE-C938-28C4-FF3FBDAE0C5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4" creationId="{C1219C35-4CB7-2F1E-2952-54600E26E6B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5" creationId="{1F5047CC-8063-3D88-F444-4C975DCA75B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7" creationId="{45F03A0E-29EE-34AA-DB32-B249A9A51D4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8" creationId="{1C5C8839-0BCB-D189-2438-C06FBC613BD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0" creationId="{B2657F98-3C1C-BC67-A7AF-FDFA1E7E205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4:14.558" v="6587" actId="6549"/>
          <ac:spMkLst>
            <pc:docMk/>
            <pc:sldMk cId="106499950" sldId="2145705278"/>
            <ac:spMk id="151" creationId="{63BAC269-C108-D85F-3C12-75AA279F655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1:10.534" v="6520" actId="6549"/>
          <ac:spMkLst>
            <pc:docMk/>
            <pc:sldMk cId="106499950" sldId="2145705278"/>
            <ac:spMk id="152" creationId="{F58D197D-8065-443A-45F0-1A0864E869E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3" creationId="{1479EAE9-37CB-0060-E922-959B049F6E4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4" creationId="{F48A4A5D-D45C-C17F-3D1B-236B3DB5839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6" creationId="{FAEEF9B2-E6B4-DB99-B487-09F614D8DBA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5:01.582" v="6590" actId="6549"/>
          <ac:spMkLst>
            <pc:docMk/>
            <pc:sldMk cId="106499950" sldId="2145705278"/>
            <ac:spMk id="157" creationId="{8CDAAADD-9358-2B12-8C9E-1B0102A3927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4:02.212" v="6557" actId="947"/>
          <ac:spMkLst>
            <pc:docMk/>
            <pc:sldMk cId="106499950" sldId="2145705278"/>
            <ac:spMk id="158" creationId="{D20CC32F-51B7-C3B8-B07F-6130A75069A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0" creationId="{2BE2FDB7-5521-6B0D-BAA6-755987AEA01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1" creationId="{31BC053D-6CAF-E177-B4FD-B04370266A7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2" creationId="{2C4FBD49-FE90-FAEC-FD8D-099271DAE94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4" creationId="{B00A075E-021B-23FC-2590-2CF34ACB74F8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5" creationId="{8589F0AE-0340-EDD6-5831-7A079514898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6" creationId="{95ACADC4-5856-0CEC-6EA8-76FD15E8FC4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8" creationId="{AAB8E339-CF84-CC94-16BF-5E099A203F1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9" creationId="{596CED77-B781-6655-C9B6-F23D3C3E188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25.989" v="6522" actId="255"/>
          <ac:spMkLst>
            <pc:docMk/>
            <pc:sldMk cId="106499950" sldId="2145705278"/>
            <ac:spMk id="170" creationId="{CA0EDEE6-B953-9364-4230-745738E8A9D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07.331" v="6555" actId="1035"/>
          <ac:spMkLst>
            <pc:docMk/>
            <pc:sldMk cId="106499950" sldId="2145705278"/>
            <ac:spMk id="171" creationId="{16CF6353-F66C-D6AF-3B76-7D3B0A0A30C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2" creationId="{8D9D22E2-630B-1EF4-5381-2F63316EC4F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3" creationId="{E176F89B-FAE7-C343-203F-F5BFE30ED03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4" creationId="{F2C7FFC4-52F6-6329-5F39-BCF299015C0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5" creationId="{7123A465-141A-B616-8FD6-F66F449351E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77" creationId="{09EDACA5-B8FC-3F30-D5AA-2DA19BC06749}"/>
          </ac:spMkLst>
        </pc:sp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2" creationId="{345493EA-E41A-4ED2-938C-4F5940F8000F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4" creationId="{AD7DF2F7-9F43-4B70-8D4F-F2148A1F505C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5" creationId="{1DF4624A-7BE3-460F-A5E5-ABF27DD97373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6.381" v="3224" actId="478"/>
          <ac:picMkLst>
            <pc:docMk/>
            <pc:sldMk cId="106499950" sldId="2145705278"/>
            <ac:picMk id="9" creationId="{70EA475A-C0C1-45A8-BA9C-9FCB21D73ADE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5" creationId="{91C07AF7-DDB5-B6FA-87B8-2E906FCE6C4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6" creationId="{DACAD9D6-D519-AA1E-80FB-BD222C2B3B1C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7" creationId="{C0F682A9-CB76-4880-E045-F33EB7F35CA9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8" creationId="{FEA222EB-2334-287B-B231-EF821343372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68" creationId="{A342A58B-246B-E065-EBED-987B2A9C72AF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69" creationId="{B05A862E-4F52-EC12-4FC9-F6B9CCD968C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70" creationId="{56F969C7-5B81-F7E7-D2A9-F9A898D80534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72" creationId="{FE65128F-FBA9-A837-B6C6-9C56222F6AC3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4:30.186" v="6474"/>
          <ac:picMkLst>
            <pc:docMk/>
            <pc:sldMk cId="106499950" sldId="2145705278"/>
            <ac:picMk id="98" creationId="{4E6B684A-03BC-1ECA-E906-783DAA2AA138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03.057" v="6476"/>
          <ac:picMkLst>
            <pc:docMk/>
            <pc:sldMk cId="106499950" sldId="2145705278"/>
            <ac:picMk id="137" creationId="{E6D8447A-C7C5-6DEF-E2ED-A8006F1B6D01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8T07:53:01.228" v="6541" actId="1035"/>
          <ac:picMkLst>
            <pc:docMk/>
            <pc:sldMk cId="106499950" sldId="2145705278"/>
            <ac:picMk id="176" creationId="{6BEDFE8B-6C3B-9110-4752-91BB17FEBCAB}"/>
          </ac:picMkLst>
        </pc:pic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9" creationId="{5A1B3723-F12B-49D1-D86C-23E68FB45010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15" creationId="{265C584D-0ADD-9710-35BB-0A628A512440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18" creationId="{B589F9F2-4616-6F9C-4E09-B0C49A9AF63F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24" creationId="{8EC28DB3-87CB-B991-D871-9EA746C7013C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28" creationId="{A7C121A7-AC01-A42C-C7B2-2BA4EBEA303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31" creationId="{8793D7D0-7B4B-882D-E258-915367F30EB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0" creationId="{96B015BB-E12B-B59C-2899-23B2B5700E1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4" creationId="{DC51C233-6651-FC4B-32F8-1751D851F8D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8" creationId="{A84F2583-E014-ACCD-D590-2997F5E88A73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53" creationId="{44151A2D-726F-8E51-B4F1-491A94E30D6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78" creationId="{9B419CCB-D8AB-B179-82C4-B844034DC23B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82" creationId="{9701820D-112D-ADA7-DBEF-C3403524E2E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86" creationId="{67F51B51-F519-AF97-0848-F0A83EC5FF7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90" creationId="{B48CCDBB-C30F-EB63-43EF-87886C708D2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04" creationId="{846971D0-2EAE-D16E-370D-19EA19CC41BA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07" creationId="{5F9817F7-D3A0-CEC6-BC66-2588AB73212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10" creationId="{35E3BFB7-F1C8-FCC5-0B38-E14FA74F35DA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16" creationId="{6C475A95-DECC-A56F-EFC6-821AE8FCA0A3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0" creationId="{32E0B3C0-DA55-9B5A-C1B9-747853D797B6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4" creationId="{5F82F064-2145-B59D-CDB4-FD61C3889462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8" creationId="{96CE7B3E-49D9-8696-F5A7-02EC669FFC0E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3" creationId="{5F1A8CA3-FD8C-FE65-7D11-B3E0BFB1E535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6" creationId="{3E73EC00-F80D-F03D-8190-2EED2BD5E1AD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9" creationId="{E41EDFAF-9A69-01D5-AF32-85946201F44C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55" creationId="{844B4FD7-C4B7-EACC-BD01-5BCD85AB2F82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59" creationId="{5056F79D-B838-D18B-091B-D73426981213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63" creationId="{5B612A4B-D6C2-B68F-2A0E-D6859D37E3BA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67" creationId="{C83B2CEF-9AE9-52A6-451C-792342C08A27}"/>
          </ac:cxnSpMkLst>
        </pc:cxnChg>
      </pc:sldChg>
      <pc:sldChg chg="addSp delSp modSp add del mod">
        <pc:chgData name="박민옥 책임매니저 상생협력추진팀" userId="ed9870ae-fbe4-4a63-9173-cc6dfb597119" providerId="ADAL" clId="{BEAB829E-C056-43DC-BFFA-60B2AECE2B33}" dt="2023-12-18T05:22:32.463" v="6457" actId="20577"/>
        <pc:sldMkLst>
          <pc:docMk/>
          <pc:sldMk cId="629772671" sldId="2145705279"/>
        </pc:sldMkLst>
        <pc:spChg chg="del">
          <ac:chgData name="박민옥 책임매니저 상생협력추진팀" userId="ed9870ae-fbe4-4a63-9173-cc6dfb597119" providerId="ADAL" clId="{BEAB829E-C056-43DC-BFFA-60B2AECE2B33}" dt="2023-12-18T04:48:59.027" v="6362" actId="478"/>
          <ac:spMkLst>
            <pc:docMk/>
            <pc:sldMk cId="629772671" sldId="2145705279"/>
            <ac:spMk id="3" creationId="{168BC069-8BED-2547-209B-90AF7B8034D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8" creationId="{0091CBC6-5B45-34DB-BBFC-F750F4FEAEE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3T03:16:20.736" v="2373" actId="478"/>
          <ac:spMkLst>
            <pc:docMk/>
            <pc:sldMk cId="629772671" sldId="2145705279"/>
            <ac:spMk id="8" creationId="{2B47F9F6-BA46-3553-33BC-812862A2ABB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3T03:14:19.288" v="2306" actId="478"/>
          <ac:spMkLst>
            <pc:docMk/>
            <pc:sldMk cId="629772671" sldId="2145705279"/>
            <ac:spMk id="9" creationId="{B009EBE5-EAD4-F795-369E-F47D119A703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9" creationId="{CE7B87BF-9481-FEB9-71C0-C83EA91B41B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0" creationId="{74F52B4E-3AF9-F8A6-793D-03589AC07A2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3T03:17:30.746" v="2376" actId="478"/>
          <ac:spMkLst>
            <pc:docMk/>
            <pc:sldMk cId="629772671" sldId="2145705279"/>
            <ac:spMk id="11" creationId="{188EE0B4-901B-271C-7969-ABBF3BCE11C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1" creationId="{7F69F144-DD85-2220-5447-838998D0448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2" creationId="{E9A154B7-D120-5A1D-2BFC-6F5830A2487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3" creationId="{153A3379-C185-EDDE-A7A7-BBE368E35F8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4" creationId="{402BD77B-0523-BFDE-EC83-E023889CD7D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7" creationId="{15AB765A-9382-5FCD-BFD2-523774B54E2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22:32.463" v="6457" actId="20577"/>
          <ac:spMkLst>
            <pc:docMk/>
            <pc:sldMk cId="629772671" sldId="2145705279"/>
            <ac:spMk id="19" creationId="{F85B1D80-90C8-C113-4839-5B3ED107E7B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0" creationId="{94F49123-D2D3-E7A6-7D71-58B50986E4E5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1" creationId="{844BDCD0-3C8C-6A73-973C-2D11424FE7C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3" creationId="{DF791165-B7CE-19ED-861F-EDC0B3186F37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4" creationId="{3E00C424-45A6-730E-D25E-C187682A068D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6" creationId="{EAF1FAD5-E334-595A-013B-88374B99C52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7" creationId="{79752945-D92C-32ED-3DFB-C5C695621FA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8" creationId="{9B992837-B478-06B3-8B95-E60861EB4C3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9" creationId="{8988E2A4-8C95-C670-F4CF-706C0623B938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1" creationId="{D8CDA9DF-EE01-AC32-7E5A-5E37B015D27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2" creationId="{1D3253E9-0A09-BECB-9326-02AE660FC00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21:23.545" v="6426" actId="5793"/>
          <ac:spMkLst>
            <pc:docMk/>
            <pc:sldMk cId="629772671" sldId="2145705279"/>
            <ac:spMk id="33" creationId="{8E1BB5A8-2612-FE58-7669-83749E30676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4" creationId="{EC1629B1-DF84-581E-89D5-2D8F7D66C6D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50.994" v="6326" actId="1036"/>
          <ac:spMkLst>
            <pc:docMk/>
            <pc:sldMk cId="629772671" sldId="2145705279"/>
            <ac:spMk id="35" creationId="{6037D5CE-FBE9-0C71-A5A2-F269E21B97A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6" creationId="{2FE0047C-76D3-567A-4671-681D327CD13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7" creationId="{A605F56E-92BF-AF87-01C4-9E95C07B064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9:03.945" v="6363"/>
          <ac:spMkLst>
            <pc:docMk/>
            <pc:sldMk cId="629772671" sldId="2145705279"/>
            <ac:spMk id="39" creationId="{5DF665B7-0984-32E9-212D-C341D4D4C0D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42" creationId="{C939D9D5-D93B-0BF8-5181-274710A10E8D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0" creationId="{8C3464ED-F76F-FC74-36FB-2A2D70539F7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1" creationId="{689AC27F-6CCC-0288-32EB-ECF2559B0B0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2" creationId="{70F5B9D0-43DC-B7E3-3B06-D45E900BD905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4" creationId="{CAF57DEA-4BC3-BDB4-0D69-F789BC622B94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5" creationId="{4F60B803-10EF-6E2F-3EDA-7171F7A7EF62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6" creationId="{D3BC1ABC-717E-89AA-1691-72801C8579E1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7" creationId="{D26FA9AC-4364-D6C3-2F39-0050405B6322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8" creationId="{27ECAD3F-A1E5-CACF-A667-882E63DFB5F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9" creationId="{F70F50BB-6DF8-F50C-5557-3AA280A492C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1" creationId="{AA2B03CD-F720-862F-62D2-91633F4E3BC0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2" creationId="{064A9F61-7A32-EA49-CEC8-F5FBFFB8233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3" creationId="{C9EDA5E4-A96A-F4B5-BFF7-D781B6DCD841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8T04:46:41.795" v="6258" actId="478"/>
          <ac:graphicFrameMkLst>
            <pc:docMk/>
            <pc:sldMk cId="629772671" sldId="2145705279"/>
            <ac:graphicFrameMk id="5" creationId="{E51762A5-B959-5606-C8B1-5E290E240621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8T04:47:33.785" v="6317" actId="1036"/>
          <ac:graphicFrameMkLst>
            <pc:docMk/>
            <pc:sldMk cId="629772671" sldId="2145705279"/>
            <ac:graphicFrameMk id="7" creationId="{6731966C-1FA9-F9EA-3E39-F040C2B36DA1}"/>
          </ac:graphicFrameMkLst>
        </pc:graphicFrameChg>
        <pc:cxnChg chg="add del">
          <ac:chgData name="박민옥 책임매니저 상생협력추진팀" userId="ed9870ae-fbe4-4a63-9173-cc6dfb597119" providerId="ADAL" clId="{BEAB829E-C056-43DC-BFFA-60B2AECE2B33}" dt="2023-12-18T04:46:41.795" v="6258" actId="478"/>
          <ac:cxnSpMkLst>
            <pc:docMk/>
            <pc:sldMk cId="629772671" sldId="2145705279"/>
            <ac:cxnSpMk id="6" creationId="{24C2FD8A-6AEB-6BA1-5B36-685B523282DD}"/>
          </ac:cxnSpMkLst>
        </pc:cxn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178876520" sldId="2145705280"/>
        </pc:sldMkLst>
        <pc:spChg chg="mod">
          <ac:chgData name="박민옥 책임매니저 상생협력추진팀" userId="ed9870ae-fbe4-4a63-9173-cc6dfb597119" providerId="ADAL" clId="{BEAB829E-C056-43DC-BFFA-60B2AECE2B33}" dt="2023-12-13T00:53:01.302" v="2225" actId="6549"/>
          <ac:spMkLst>
            <pc:docMk/>
            <pc:sldMk cId="2178876520" sldId="2145705280"/>
            <ac:spMk id="23" creationId="{B9CBA0C6-2213-85FD-198D-93A433465B8E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3:04.488" v="2226"/>
          <ac:spMkLst>
            <pc:docMk/>
            <pc:sldMk cId="2178876520" sldId="2145705280"/>
            <ac:spMk id="24" creationId="{06C1C982-5E31-64A8-40AE-2BD24BDE36EE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3:24.025" v="2229"/>
          <ac:spMkLst>
            <pc:docMk/>
            <pc:sldMk cId="2178876520" sldId="2145705280"/>
            <ac:spMk id="31" creationId="{D9C8E054-30E6-4E54-56F1-B40836A155C5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60101359" sldId="2145705281"/>
        </pc:sldMkLst>
        <pc:spChg chg="mod">
          <ac:chgData name="박민옥 책임매니저 상생협력추진팀" userId="ed9870ae-fbe4-4a63-9173-cc6dfb597119" providerId="ADAL" clId="{BEAB829E-C056-43DC-BFFA-60B2AECE2B33}" dt="2023-12-13T00:53:47.767" v="2238"/>
          <ac:spMkLst>
            <pc:docMk/>
            <pc:sldMk cId="2860101359" sldId="2145705281"/>
            <ac:spMk id="3" creationId="{18497EE5-B00F-46F1-F444-0AA15F30BA11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07676041" sldId="2145705282"/>
        </pc:sldMkLst>
        <pc:spChg chg="mod">
          <ac:chgData name="박민옥 책임매니저 상생협력추진팀" userId="ed9870ae-fbe4-4a63-9173-cc6dfb597119" providerId="ADAL" clId="{BEAB829E-C056-43DC-BFFA-60B2AECE2B33}" dt="2023-12-13T00:54:14.451" v="2253"/>
          <ac:spMkLst>
            <pc:docMk/>
            <pc:sldMk cId="4207676041" sldId="2145705282"/>
            <ac:spMk id="9" creationId="{D72726FA-7D90-9D2C-26BE-FAE5CE007291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761725713" sldId="2145705283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456772105" sldId="2145705284"/>
        </pc:sldMkLst>
        <pc:spChg chg="mod">
          <ac:chgData name="박민옥 책임매니저 상생협력추진팀" userId="ed9870ae-fbe4-4a63-9173-cc6dfb597119" providerId="ADAL" clId="{BEAB829E-C056-43DC-BFFA-60B2AECE2B33}" dt="2023-12-12T08:22:48.366" v="1724" actId="255"/>
          <ac:spMkLst>
            <pc:docMk/>
            <pc:sldMk cId="3456772105" sldId="2145705284"/>
            <ac:spMk id="3" creationId="{168BC069-8BED-2547-209B-90AF7B8034D9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30.182" v="2259"/>
          <ac:spMkLst>
            <pc:docMk/>
            <pc:sldMk cId="3456772105" sldId="2145705284"/>
            <ac:spMk id="4" creationId="{CBB98210-0C79-1023-33F7-AE07F02CDC22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27.594" v="2256"/>
          <ac:spMkLst>
            <pc:docMk/>
            <pc:sldMk cId="3456772105" sldId="2145705284"/>
            <ac:spMk id="6" creationId="{8E612B39-7472-34C9-DD5F-A3671A267D7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34.520" v="2262"/>
          <ac:spMkLst>
            <pc:docMk/>
            <pc:sldMk cId="3456772105" sldId="2145705284"/>
            <ac:spMk id="39" creationId="{FF81B0DC-C27A-2901-02C7-3852B293DA35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11773646" sldId="2145705285"/>
        </pc:sldMkLst>
      </pc:sldChg>
      <pc:sldChg chg="add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474671699" sldId="2145705286"/>
        </pc:sldMkLst>
        <pc:spChg chg="mod">
          <ac:chgData name="박민옥 책임매니저 상생협력추진팀" userId="ed9870ae-fbe4-4a63-9173-cc6dfb597119" providerId="ADAL" clId="{BEAB829E-C056-43DC-BFFA-60B2AECE2B33}" dt="2023-12-12T08:17:08.919" v="1653" actId="313"/>
          <ac:spMkLst>
            <pc:docMk/>
            <pc:sldMk cId="1474671699" sldId="2145705286"/>
            <ac:spMk id="2" creationId="{2BC7FC57-1B68-22B9-D4A6-3F3FDEBED14B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23:20:31.828" v="1904" actId="1038"/>
          <ac:spMkLst>
            <pc:docMk/>
            <pc:sldMk cId="1474671699" sldId="2145705286"/>
            <ac:spMk id="3" creationId="{1CB2F5CF-3223-0AE2-1DF0-197105F45E0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44:10.379" v="2197" actId="1036"/>
          <ac:spMkLst>
            <pc:docMk/>
            <pc:sldMk cId="1474671699" sldId="2145705286"/>
            <ac:spMk id="4" creationId="{28729B3F-036D-0BA1-3064-BF870D22DD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43:52.604" v="2194" actId="2711"/>
          <ac:spMkLst>
            <pc:docMk/>
            <pc:sldMk cId="1474671699" sldId="2145705286"/>
            <ac:spMk id="10" creationId="{B8CA02EB-8E05-A05B-568E-AB417F27E07C}"/>
          </ac:spMkLst>
        </pc:sp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1" creationId="{A4CB6BFF-5C7C-ABB5-CF3A-8554B4D0D95F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2" creationId="{8DDEFEC4-AEA5-0424-F016-97C676B88DD9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3" creationId="{5E7EED0F-ECDB-5D5B-6999-1719179BDDF3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4" creationId="{39E0F6B2-D122-9354-B629-5466764652B6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2T23:20:35.596" v="1905" actId="1076"/>
          <ac:picMkLst>
            <pc:docMk/>
            <pc:sldMk cId="1474671699" sldId="2145705286"/>
            <ac:picMk id="7" creationId="{1B59CBF7-5556-5BA6-B568-CAB4071F9EF8}"/>
          </ac:picMkLst>
        </pc:picChg>
      </pc:sldChg>
      <pc:sldChg chg="modSp 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289613882" sldId="2145705287"/>
        </pc:sldMkLst>
        <pc:graphicFrameChg chg="mod">
          <ac:chgData name="박민옥 책임매니저 상생협력추진팀" userId="ed9870ae-fbe4-4a63-9173-cc6dfb597119" providerId="ADAL" clId="{BEAB829E-C056-43DC-BFFA-60B2AECE2B33}" dt="2023-12-13T00:52:11.923" v="2215"/>
          <ac:graphicFrameMkLst>
            <pc:docMk/>
            <pc:sldMk cId="2289613882" sldId="2145705287"/>
            <ac:graphicFrameMk id="10" creationId="{97C14D20-F915-3050-FF53-06A821D485CB}"/>
          </ac:graphicFrameMkLst>
        </pc:graphicFrame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371413940" sldId="2145705288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916053470" sldId="2145705289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52:48.103" v="3709" actId="47"/>
        <pc:sldMkLst>
          <pc:docMk/>
          <pc:sldMk cId="3117996367" sldId="214570529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870960611" sldId="2145705291"/>
        </pc:sldMkLst>
      </pc:sldChg>
      <pc:sldChg chg="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7394619" sldId="2145705292"/>
        </pc:sldMkLst>
        <pc:graphicFrameChg chg="mod modGraphic">
          <ac:chgData name="박민옥 책임매니저 상생협력추진팀" userId="ed9870ae-fbe4-4a63-9173-cc6dfb597119" providerId="ADAL" clId="{BEAB829E-C056-43DC-BFFA-60B2AECE2B33}" dt="2023-12-12T08:11:00.238" v="1649" actId="255"/>
          <ac:graphicFrameMkLst>
            <pc:docMk/>
            <pc:sldMk cId="127394619" sldId="2145705292"/>
            <ac:graphicFrameMk id="4" creationId="{7EE1F1BF-A1A9-F55B-00CB-531151531808}"/>
          </ac:graphicFrameMkLst>
        </pc:graphicFrameChg>
        <pc:graphicFrameChg chg="modGraphic">
          <ac:chgData name="박민옥 책임매니저 상생협력추진팀" userId="ed9870ae-fbe4-4a63-9173-cc6dfb597119" providerId="ADAL" clId="{BEAB829E-C056-43DC-BFFA-60B2AECE2B33}" dt="2023-12-12T08:10:51.492" v="1647" actId="255"/>
          <ac:graphicFrameMkLst>
            <pc:docMk/>
            <pc:sldMk cId="127394619" sldId="2145705292"/>
            <ac:graphicFrameMk id="7" creationId="{96943D4C-856F-24C6-E98C-DDE01DEC8CD3}"/>
          </ac:graphicFrameMkLst>
        </pc:graphicFrameChg>
        <pc:graphicFrameChg chg="del mod modGraphic">
          <ac:chgData name="박민옥 책임매니저 상생협력추진팀" userId="ed9870ae-fbe4-4a63-9173-cc6dfb597119" providerId="ADAL" clId="{BEAB829E-C056-43DC-BFFA-60B2AECE2B33}" dt="2023-12-12T06:29:22.391" v="6" actId="478"/>
          <ac:graphicFrameMkLst>
            <pc:docMk/>
            <pc:sldMk cId="127394619" sldId="2145705292"/>
            <ac:graphicFrameMk id="8" creationId="{5E6E12E6-253C-51FD-6266-BBF519060DBB}"/>
          </ac:graphicFrameMkLst>
        </pc:graphicFrameChg>
      </pc:sldChg>
      <pc:sldChg chg="addSp delSp modSp add del mod or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40727327" sldId="2145705293"/>
        </pc:sldMkLst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2" creationId="{B7074ABC-4AF9-214C-708E-F30EC2273BAE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3" creationId="{ECAC20B4-FE32-F3B1-FE62-8B6510C3E70E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39:55.566" v="1255" actId="14100"/>
          <ac:spMkLst>
            <pc:docMk/>
            <pc:sldMk cId="2840727327" sldId="2145705293"/>
            <ac:spMk id="5" creationId="{471B4EC9-6546-0595-9F72-DF3AC1BE9885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38:27.925" v="1243" actId="14100"/>
          <ac:spMkLst>
            <pc:docMk/>
            <pc:sldMk cId="2840727327" sldId="2145705293"/>
            <ac:spMk id="6" creationId="{AD2B1562-260F-D669-F4E3-1398BD7D41CF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38.146" v="1388" actId="20577"/>
          <ac:spMkLst>
            <pc:docMk/>
            <pc:sldMk cId="2840727327" sldId="2145705293"/>
            <ac:spMk id="7" creationId="{C26715B8-8E6B-E22E-351C-418CD8104302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0:18.877" v="1271" actId="14100"/>
          <ac:spMkLst>
            <pc:docMk/>
            <pc:sldMk cId="2840727327" sldId="2145705293"/>
            <ac:spMk id="8" creationId="{C96AE134-0802-59F3-629F-388659AE38D0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57.377" v="1414" actId="1036"/>
          <ac:spMkLst>
            <pc:docMk/>
            <pc:sldMk cId="2840727327" sldId="2145705293"/>
            <ac:spMk id="9" creationId="{7DDB41A4-CD2F-B6E5-9199-5952D80403D1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57.377" v="1414" actId="1036"/>
          <ac:spMkLst>
            <pc:docMk/>
            <pc:sldMk cId="2840727327" sldId="2145705293"/>
            <ac:spMk id="10" creationId="{A93F230C-4F90-D662-9837-6A99AB34B5DF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5:50.499" v="1424" actId="20577"/>
          <ac:spMkLst>
            <pc:docMk/>
            <pc:sldMk cId="2840727327" sldId="2145705293"/>
            <ac:spMk id="14" creationId="{F67F6B11-0C18-A44B-CDD4-9CD59E68C54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19" creationId="{81038D86-6C5C-EBA5-C9E4-8149CB826BBF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20" creationId="{13AF5FED-8B71-00FA-3FFC-DB010A8D90B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3.686" v="1154" actId="478"/>
          <ac:spMkLst>
            <pc:docMk/>
            <pc:sldMk cId="2840727327" sldId="2145705293"/>
            <ac:spMk id="21" creationId="{CDA92332-0CB0-B018-D4D4-AD34B18C49F0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2T07:41:38.341" v="1305" actId="22"/>
          <ac:spMkLst>
            <pc:docMk/>
            <pc:sldMk cId="2840727327" sldId="2145705293"/>
            <ac:spMk id="23" creationId="{C1FE9534-3D3B-474A-E7B4-88089D188F5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2T07:44:48" v="1407" actId="1038"/>
          <ac:spMkLst>
            <pc:docMk/>
            <pc:sldMk cId="2840727327" sldId="2145705293"/>
            <ac:spMk id="27" creationId="{6211B4B6-9C37-1301-759E-9BD19F2FBC46}"/>
          </ac:spMkLst>
        </pc:spChg>
        <pc:picChg chg="del">
          <ac:chgData name="박민옥 책임매니저 상생협력추진팀" userId="ed9870ae-fbe4-4a63-9173-cc6dfb597119" providerId="ADAL" clId="{BEAB829E-C056-43DC-BFFA-60B2AECE2B33}" dt="2023-12-12T07:27:22.363" v="1153" actId="478"/>
          <ac:picMkLst>
            <pc:docMk/>
            <pc:sldMk cId="2840727327" sldId="2145705293"/>
            <ac:picMk id="11" creationId="{22031D58-C224-DB92-BDBA-34CB57C1E450}"/>
          </ac:picMkLst>
        </pc:picChg>
        <pc:picChg chg="add mod modCrop">
          <ac:chgData name="박민옥 책임매니저 상생협력추진팀" userId="ed9870ae-fbe4-4a63-9173-cc6dfb597119" providerId="ADAL" clId="{BEAB829E-C056-43DC-BFFA-60B2AECE2B33}" dt="2023-12-12T07:44:48" v="1407" actId="1038"/>
          <ac:picMkLst>
            <pc:docMk/>
            <pc:sldMk cId="2840727327" sldId="2145705293"/>
            <ac:picMk id="16" creationId="{ADC706BB-E0D7-2AC2-A655-6693C7D515A9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68262444" sldId="2145705294"/>
        </pc:sldMkLst>
        <pc:spChg chg="add mod ord">
          <ac:chgData name="박민옥 책임매니저 상생협력추진팀" userId="ed9870ae-fbe4-4a63-9173-cc6dfb597119" providerId="ADAL" clId="{BEAB829E-C056-43DC-BFFA-60B2AECE2B33}" dt="2023-12-12T07:48:50.826" v="1427" actId="167"/>
          <ac:spMkLst>
            <pc:docMk/>
            <pc:sldMk cId="1268262444" sldId="2145705294"/>
            <ac:spMk id="2" creationId="{F5833420-575C-E88E-4943-A9FB3AD9C1F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2T07:49:07.495" v="1434" actId="14100"/>
          <ac:spMkLst>
            <pc:docMk/>
            <pc:sldMk cId="1268262444" sldId="2145705294"/>
            <ac:spMk id="8" creationId="{5F205663-EE64-FFF4-BE84-9E6FD88D75E6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01:07.941" v="1545" actId="6549"/>
          <ac:spMkLst>
            <pc:docMk/>
            <pc:sldMk cId="1268262444" sldId="2145705294"/>
            <ac:spMk id="14" creationId="{2B2ADADF-8436-41ED-B89F-44297D4C5FE8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2T07:49:03.211" v="1432" actId="478"/>
          <ac:spMkLst>
            <pc:docMk/>
            <pc:sldMk cId="1268262444" sldId="2145705294"/>
            <ac:spMk id="35" creationId="{793E9FA4-D369-4860-B0AE-F4BA7FEF8F3E}"/>
          </ac:spMkLst>
        </pc:spChg>
        <pc:graphicFrameChg chg="mod modGraphic">
          <ac:chgData name="박민옥 책임매니저 상생협력추진팀" userId="ed9870ae-fbe4-4a63-9173-cc6dfb597119" providerId="ADAL" clId="{BEAB829E-C056-43DC-BFFA-60B2AECE2B33}" dt="2023-12-13T03:00:56.212" v="2297"/>
          <ac:graphicFrameMkLst>
            <pc:docMk/>
            <pc:sldMk cId="1268262444" sldId="2145705294"/>
            <ac:graphicFrameMk id="15" creationId="{7248984B-A09E-4793-8E6C-57AAFFBE1607}"/>
          </ac:graphicFrameMkLst>
        </pc:graphicFrameChg>
        <pc:graphicFrameChg chg="modGraphic">
          <ac:chgData name="박민옥 책임매니저 상생협력추진팀" userId="ed9870ae-fbe4-4a63-9173-cc6dfb597119" providerId="ADAL" clId="{BEAB829E-C056-43DC-BFFA-60B2AECE2B33}" dt="2023-12-12T07:51:15.284" v="1440" actId="20577"/>
          <ac:graphicFrameMkLst>
            <pc:docMk/>
            <pc:sldMk cId="1268262444" sldId="2145705294"/>
            <ac:graphicFrameMk id="30" creationId="{20E82AF8-AB19-45D5-905E-0C45208FA166}"/>
          </ac:graphicFrameMkLst>
        </pc:graphicFrameChg>
        <pc:picChg chg="del">
          <ac:chgData name="박민옥 책임매니저 상생협력추진팀" userId="ed9870ae-fbe4-4a63-9173-cc6dfb597119" providerId="ADAL" clId="{BEAB829E-C056-43DC-BFFA-60B2AECE2B33}" dt="2023-12-12T08:02:49.214" v="1558" actId="478"/>
          <ac:picMkLst>
            <pc:docMk/>
            <pc:sldMk cId="1268262444" sldId="2145705294"/>
            <ac:picMk id="3" creationId="{11FD8337-14B2-44B8-8D33-B1DEEDEA687F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2:49.609" v="1559" actId="478"/>
          <ac:picMkLst>
            <pc:docMk/>
            <pc:sldMk cId="1268262444" sldId="2145705294"/>
            <ac:picMk id="5" creationId="{F736798B-188A-4292-A6BE-6A3DFA55A858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2:48.895" v="1557" actId="478"/>
          <ac:picMkLst>
            <pc:docMk/>
            <pc:sldMk cId="1268262444" sldId="2145705294"/>
            <ac:picMk id="6" creationId="{C302AB79-CA52-40CE-B263-45323C0970D5}"/>
          </ac:picMkLst>
        </pc:picChg>
        <pc:picChg chg="add del">
          <ac:chgData name="박민옥 책임매니저 상생협력추진팀" userId="ed9870ae-fbe4-4a63-9173-cc6dfb597119" providerId="ADAL" clId="{BEAB829E-C056-43DC-BFFA-60B2AECE2B33}" dt="2023-12-12T08:01:27.527" v="1547" actId="478"/>
          <ac:picMkLst>
            <pc:docMk/>
            <pc:sldMk cId="1268262444" sldId="2145705294"/>
            <ac:picMk id="10" creationId="{2B50EB8E-41B8-C333-EB81-67B82522C56E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2" creationId="{A1030208-B4E5-94FD-7CDE-3DF770939B1B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6" creationId="{444D7881-0222-0786-EC38-7CEA81F333C9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8" creationId="{C3B0C3E8-3910-9D2C-0896-EC61BC9ECF3F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893817307" sldId="2145705295"/>
        </pc:sldMkLst>
        <pc:spChg chg="add del">
          <ac:chgData name="박민옥 책임매니저 상생협력추진팀" userId="ed9870ae-fbe4-4a63-9173-cc6dfb597119" providerId="ADAL" clId="{BEAB829E-C056-43DC-BFFA-60B2AECE2B33}" dt="2023-12-12T08:07:59.050" v="1595" actId="478"/>
          <ac:spMkLst>
            <pc:docMk/>
            <pc:sldMk cId="893817307" sldId="2145705295"/>
            <ac:spMk id="5" creationId="{781CE8AD-4CAD-CF2E-3C4E-461D53A0C343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07:33.883" v="1593" actId="14100"/>
          <ac:spMkLst>
            <pc:docMk/>
            <pc:sldMk cId="893817307" sldId="2145705295"/>
            <ac:spMk id="8" creationId="{5F205663-EE64-FFF4-BE84-9E6FD88D75E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22:51.463" v="1928" actId="6549"/>
          <ac:spMkLst>
            <pc:docMk/>
            <pc:sldMk cId="893817307" sldId="2145705295"/>
            <ac:spMk id="14" creationId="{2B2ADADF-8436-41ED-B89F-44297D4C5FE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0" creationId="{1B5BC158-0299-4AE9-B23E-F226DE0285D9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3" creationId="{2BFC26C7-9BE3-4618-8D14-E27A2679FAB5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4" creationId="{6B2A47EC-BB41-4078-B31C-6DF99CA7D58D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6" creationId="{BA98A679-4A18-4E10-9D0F-8A42BAC03F57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7" creationId="{1EA45927-0532-4907-8012-8E3A0686561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8" creationId="{D50B9977-037C-4398-9B11-AAD01248B6FF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1" creationId="{E59E3951-436B-4049-9A11-853197E850C9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2" creationId="{B2B21170-DAB4-4BB6-83CE-DB6A5564137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3" creationId="{66682BB4-0C88-40C2-ADAB-7665FEF1FB17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4" creationId="{59B8DD13-7687-49D6-BBF8-CBEE996827F5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6" creationId="{B5B05859-5BAB-4518-99FD-A2CBB592786B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7" creationId="{F9DF2BB7-E54B-4E52-82A0-4EB6ACABA1AD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52" creationId="{04ADFFC2-B0D5-4730-8A80-98E7D041CD3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53" creationId="{EDA0C4C3-733F-4729-97CB-F44DCB2FB4E3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5" creationId="{71AAF1D2-9B22-EDD2-1FED-F06645CDDACB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22.832" v="1930" actId="478"/>
          <ac:graphicFrameMkLst>
            <pc:docMk/>
            <pc:sldMk cId="893817307" sldId="2145705295"/>
            <ac:graphicFrameMk id="6" creationId="{5432A1E9-E443-F363-1E9C-DBA01599A4A5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22.832" v="1930" actId="478"/>
          <ac:graphicFrameMkLst>
            <pc:docMk/>
            <pc:sldMk cId="893817307" sldId="2145705295"/>
            <ac:graphicFrameMk id="9" creationId="{802B9AC7-852B-FAD7-F9FC-216728215F72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04.033" v="1929" actId="478"/>
          <ac:graphicFrameMkLst>
            <pc:docMk/>
            <pc:sldMk cId="893817307" sldId="2145705295"/>
            <ac:graphicFrameMk id="10" creationId="{9C70D403-75A5-D5BC-9616-C40EB61C7537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24:24.333" v="1931" actId="478"/>
          <ac:graphicFrameMkLst>
            <pc:docMk/>
            <pc:sldMk cId="893817307" sldId="2145705295"/>
            <ac:graphicFrameMk id="11" creationId="{014CA8A2-E57D-0845-0837-7C4800C05252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2" creationId="{F5ABFB81-443E-3790-43FA-1EA1FEF64502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3" creationId="{63BBA95B-60FD-460D-1357-AE847BF14D8A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5" creationId="{533DA57F-27FA-24F5-38C2-CAF95CD3EB00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2T08:04:21.270" v="1587" actId="478"/>
          <ac:graphicFrameMkLst>
            <pc:docMk/>
            <pc:sldMk cId="893817307" sldId="2145705295"/>
            <ac:graphicFrameMk id="15" creationId="{7248984B-A09E-4793-8E6C-57AAFFBE1607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6" creationId="{FA6B39FE-D688-F09C-77F1-4064370D7DC8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0:16.596" v="2165" actId="1037"/>
          <ac:graphicFrameMkLst>
            <pc:docMk/>
            <pc:sldMk cId="893817307" sldId="2145705295"/>
            <ac:graphicFrameMk id="18" creationId="{1486C2C9-D085-98AA-8CF0-D1A2BD757C55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1:25.034" v="2178" actId="1037"/>
          <ac:graphicFrameMkLst>
            <pc:docMk/>
            <pc:sldMk cId="893817307" sldId="2145705295"/>
            <ac:graphicFrameMk id="19" creationId="{140191D8-6A91-DB7F-995B-C79436AC1309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0:19.102" v="2173" actId="1037"/>
          <ac:graphicFrameMkLst>
            <pc:docMk/>
            <pc:sldMk cId="893817307" sldId="2145705295"/>
            <ac:graphicFrameMk id="20" creationId="{221A09AB-2514-C31B-0F18-6E326FE3A157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1:26.618" v="2180" actId="1036"/>
          <ac:graphicFrameMkLst>
            <pc:docMk/>
            <pc:sldMk cId="893817307" sldId="2145705295"/>
            <ac:graphicFrameMk id="23" creationId="{FFB3198A-8D88-14B6-3BEF-5CB5C5245C3B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2T08:04:21.270" v="1587" actId="478"/>
          <ac:graphicFrameMkLst>
            <pc:docMk/>
            <pc:sldMk cId="893817307" sldId="2145705295"/>
            <ac:graphicFrameMk id="30" creationId="{20E82AF8-AB19-45D5-905E-0C45208FA166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2T23:23:41.843" v="1909" actId="14100"/>
          <ac:picMkLst>
            <pc:docMk/>
            <pc:sldMk cId="893817307" sldId="2145705295"/>
            <ac:picMk id="3" creationId="{60748A09-A249-554F-0297-7CA0A8DF491D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2" creationId="{A1030208-B4E5-94FD-7CDE-3DF770939B1B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6" creationId="{444D7881-0222-0786-EC38-7CEA81F333C9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3T00:34:28.212" v="2083" actId="478"/>
          <ac:picMkLst>
            <pc:docMk/>
            <pc:sldMk cId="893817307" sldId="2145705295"/>
            <ac:picMk id="17" creationId="{4EF8DEAC-6305-4670-E1F5-E01ABC4AA692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8" creationId="{C3B0C3E8-3910-9D2C-0896-EC61BC9ECF3F}"/>
          </ac:picMkLst>
        </pc:picChg>
      </pc:sldChg>
      <pc:sldChg chg="addSp delSp modSp add del mod or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164027424" sldId="2145705296"/>
        </pc:sldMkLst>
        <pc:graphicFrameChg chg="del mod">
          <ac:chgData name="박민옥 책임매니저 상생협력추진팀" userId="ed9870ae-fbe4-4a63-9173-cc6dfb597119" providerId="ADAL" clId="{BEAB829E-C056-43DC-BFFA-60B2AECE2B33}" dt="2023-12-13T00:33:50.132" v="2072" actId="478"/>
          <ac:graphicFrameMkLst>
            <pc:docMk/>
            <pc:sldMk cId="3164027424" sldId="2145705296"/>
            <ac:graphicFrameMk id="12" creationId="{F5ABFB81-443E-3790-43FA-1EA1FEF64502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3T00:33:54.733" v="2080" actId="1036"/>
          <ac:picMkLst>
            <pc:docMk/>
            <pc:sldMk cId="3164027424" sldId="2145705296"/>
            <ac:picMk id="9" creationId="{924E1037-D6EB-D7E3-7901-332DD941E95E}"/>
          </ac:picMkLst>
        </pc:picChg>
        <pc:picChg chg="del mod">
          <ac:chgData name="박민옥 책임매니저 상생협력추진팀" userId="ed9870ae-fbe4-4a63-9173-cc6dfb597119" providerId="ADAL" clId="{BEAB829E-C056-43DC-BFFA-60B2AECE2B33}" dt="2023-12-13T00:33:42.209" v="2069" actId="478"/>
          <ac:picMkLst>
            <pc:docMk/>
            <pc:sldMk cId="3164027424" sldId="2145705296"/>
            <ac:picMk id="17" creationId="{4EF8DEAC-6305-4670-E1F5-E01ABC4AA692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8T02:23:17.421" v="5314" actId="14100"/>
        <pc:sldMkLst>
          <pc:docMk/>
          <pc:sldMk cId="255440606" sldId="2145705297"/>
        </pc:sldMkLst>
        <pc:spChg chg="mod">
          <ac:chgData name="박민옥 책임매니저 상생협력추진팀" userId="ed9870ae-fbe4-4a63-9173-cc6dfb597119" providerId="ADAL" clId="{BEAB829E-C056-43DC-BFFA-60B2AECE2B33}" dt="2023-12-14T01:20:39.692" v="2483" actId="14100"/>
          <ac:spMkLst>
            <pc:docMk/>
            <pc:sldMk cId="255440606" sldId="2145705297"/>
            <ac:spMk id="8" creationId="{5F205663-EE64-FFF4-BE84-9E6FD88D75E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0" creationId="{0CC7BB4F-FF9F-8576-0A71-19F8B1ADE98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1" creationId="{1FAA4FE7-8ED8-5D3A-DB8D-284918BF9E64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1:55:36.891" v="5146" actId="22"/>
          <ac:spMkLst>
            <pc:docMk/>
            <pc:sldMk cId="255440606" sldId="2145705297"/>
            <ac:spMk id="11" creationId="{6256788C-973F-904A-BEA6-491BBAC625A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2" creationId="{CC3F0D37-F5AD-7633-F6A6-C31794684FB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1:55:59.069" v="5153" actId="1076"/>
          <ac:spMkLst>
            <pc:docMk/>
            <pc:sldMk cId="255440606" sldId="2145705297"/>
            <ac:spMk id="13" creationId="{22749D37-29F1-4CDD-3A94-D5D8207FB0F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40:04.428" v="2676" actId="478"/>
          <ac:spMkLst>
            <pc:docMk/>
            <pc:sldMk cId="255440606" sldId="2145705297"/>
            <ac:spMk id="13" creationId="{6E67819A-7F46-D4EF-62CA-004350E84E7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2:10:22.024" v="3082" actId="1076"/>
          <ac:spMkLst>
            <pc:docMk/>
            <pc:sldMk cId="255440606" sldId="2145705297"/>
            <ac:spMk id="14" creationId="{2B2ADADF-8436-41ED-B89F-44297D4C5FE8}"/>
          </ac:spMkLst>
        </pc:spChg>
        <pc:graphicFrameChg chg="add mod modGraphic">
          <ac:chgData name="박민옥 책임매니저 상생협력추진팀" userId="ed9870ae-fbe4-4a63-9173-cc6dfb597119" providerId="ADAL" clId="{BEAB829E-C056-43DC-BFFA-60B2AECE2B33}" dt="2023-12-18T01:55:43.372" v="5149" actId="14100"/>
          <ac:graphicFrameMkLst>
            <pc:docMk/>
            <pc:sldMk cId="255440606" sldId="2145705297"/>
            <ac:graphicFrameMk id="5" creationId="{EC45CE19-85FC-022B-4ACA-9B10EA0701AF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5T06:56:55.399" v="3823" actId="14100"/>
          <ac:graphicFrameMkLst>
            <pc:docMk/>
            <pc:sldMk cId="255440606" sldId="2145705297"/>
            <ac:graphicFrameMk id="6" creationId="{1669DEF7-0D89-490C-C06A-A6DA85A8252F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8T02:23:17.421" v="5314" actId="14100"/>
          <ac:graphicFrameMkLst>
            <pc:docMk/>
            <pc:sldMk cId="255440606" sldId="2145705297"/>
            <ac:graphicFrameMk id="9" creationId="{6D3713F4-426E-D357-1318-C408EB6EC682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8:57.846" v="2424" actId="478"/>
          <ac:graphicFrameMkLst>
            <pc:docMk/>
            <pc:sldMk cId="255440606" sldId="2145705297"/>
            <ac:graphicFrameMk id="18" creationId="{1486C2C9-D085-98AA-8CF0-D1A2BD757C55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9:00.076" v="2425" actId="478"/>
          <ac:graphicFrameMkLst>
            <pc:docMk/>
            <pc:sldMk cId="255440606" sldId="2145705297"/>
            <ac:graphicFrameMk id="19" creationId="{140191D8-6A91-DB7F-995B-C79436AC1309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9:00.076" v="2425" actId="478"/>
          <ac:graphicFrameMkLst>
            <pc:docMk/>
            <pc:sldMk cId="255440606" sldId="2145705297"/>
            <ac:graphicFrameMk id="20" creationId="{221A09AB-2514-C31B-0F18-6E326FE3A157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8:56.894" v="2423" actId="478"/>
          <ac:graphicFrameMkLst>
            <pc:docMk/>
            <pc:sldMk cId="255440606" sldId="2145705297"/>
            <ac:graphicFrameMk id="23" creationId="{FFB3198A-8D88-14B6-3BEF-5CB5C5245C3B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8T05:07:25.016" v="6418" actId="313"/>
        <pc:sldMkLst>
          <pc:docMk/>
          <pc:sldMk cId="810502058" sldId="2145705298"/>
        </pc:sldMkLst>
        <pc:spChg chg="mod">
          <ac:chgData name="박민옥 책임매니저 상생협력추진팀" userId="ed9870ae-fbe4-4a63-9173-cc6dfb597119" providerId="ADAL" clId="{BEAB829E-C056-43DC-BFFA-60B2AECE2B33}" dt="2023-12-18T05:00:55.791" v="6367"/>
          <ac:spMkLst>
            <pc:docMk/>
            <pc:sldMk cId="810502058" sldId="2145705298"/>
            <ac:spMk id="2" creationId="{ACD736E9-13E9-BA1A-653A-C76D7931C3C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04:05.276" v="6414" actId="313"/>
          <ac:spMkLst>
            <pc:docMk/>
            <pc:sldMk cId="810502058" sldId="2145705298"/>
            <ac:spMk id="3" creationId="{A9D763BF-B1C8-AFB8-A6A0-4E885579D31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5:01:25.667" v="6368" actId="478"/>
          <ac:spMkLst>
            <pc:docMk/>
            <pc:sldMk cId="810502058" sldId="2145705298"/>
            <ac:spMk id="4" creationId="{CECC645D-0ABD-FCA3-2BC5-76CD529DA6B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04:06.894" v="6416" actId="313"/>
          <ac:spMkLst>
            <pc:docMk/>
            <pc:sldMk cId="810502058" sldId="2145705298"/>
            <ac:spMk id="5" creationId="{C469AEEF-1825-B7A2-4576-E5C0A1D96367}"/>
          </ac:spMkLst>
        </pc:spChg>
        <pc:spChg chg="mod">
          <ac:chgData name="박민옥 책임매니저 상생협력추진팀" userId="ed9870ae-fbe4-4a63-9173-cc6dfb597119" providerId="ADAL" clId="{BEAB829E-C056-43DC-BFFA-60B2AECE2B33}" dt="2023-12-18T05:07:25.016" v="6418" actId="313"/>
          <ac:spMkLst>
            <pc:docMk/>
            <pc:sldMk cId="810502058" sldId="2145705298"/>
            <ac:spMk id="7" creationId="{6C0441DB-6D75-B6BA-5689-5B3D99B9691D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5:01:25.667" v="6368" actId="478"/>
          <ac:spMkLst>
            <pc:docMk/>
            <pc:sldMk cId="810502058" sldId="2145705298"/>
            <ac:spMk id="28" creationId="{26E621BA-14D5-4648-AE5F-7F2849C3B424}"/>
          </ac:spMkLst>
        </pc:spChg>
        <pc:picChg chg="add mod">
          <ac:chgData name="박민옥 책임매니저 상생협력추진팀" userId="ed9870ae-fbe4-4a63-9173-cc6dfb597119" providerId="ADAL" clId="{BEAB829E-C056-43DC-BFFA-60B2AECE2B33}" dt="2023-12-18T05:01:27.319" v="6369"/>
          <ac:picMkLst>
            <pc:docMk/>
            <pc:sldMk cId="810502058" sldId="2145705298"/>
            <ac:picMk id="6" creationId="{F1DE5462-9E20-017E-61A1-8E3A8A8676E4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8T05:01:27.319" v="6369"/>
          <ac:picMkLst>
            <pc:docMk/>
            <pc:sldMk cId="810502058" sldId="2145705298"/>
            <ac:picMk id="10" creationId="{6DF26A52-03DD-9E7F-9A54-FB1FA2479380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8T05:01:25.667" v="6368" actId="478"/>
          <ac:picMkLst>
            <pc:docMk/>
            <pc:sldMk cId="810502058" sldId="2145705298"/>
            <ac:picMk id="17" creationId="{E37B1058-34A4-4D0E-A780-4BECF14A2FF8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8T05:01:25.667" v="6368" actId="478"/>
          <ac:picMkLst>
            <pc:docMk/>
            <pc:sldMk cId="810502058" sldId="2145705298"/>
            <ac:picMk id="18" creationId="{E3831E85-27EC-4E2A-8CC2-602871E3859D}"/>
          </ac:picMkLst>
        </pc:picChg>
        <pc:cxnChg chg="add mod">
          <ac:chgData name="박민옥 책임매니저 상생협력추진팀" userId="ed9870ae-fbe4-4a63-9173-cc6dfb597119" providerId="ADAL" clId="{BEAB829E-C056-43DC-BFFA-60B2AECE2B33}" dt="2023-12-18T05:01:57.947" v="6370"/>
          <ac:cxnSpMkLst>
            <pc:docMk/>
            <pc:sldMk cId="810502058" sldId="2145705298"/>
            <ac:cxnSpMk id="11" creationId="{50781FFC-7DE1-EFBA-F537-67D04B65FC09}"/>
          </ac:cxnSpMkLst>
        </pc:cxnChg>
        <pc:cxnChg chg="del">
          <ac:chgData name="박민옥 책임매니저 상생협력추진팀" userId="ed9870ae-fbe4-4a63-9173-cc6dfb597119" providerId="ADAL" clId="{BEAB829E-C056-43DC-BFFA-60B2AECE2B33}" dt="2023-12-18T05:01:59.717" v="6371" actId="478"/>
          <ac:cxnSpMkLst>
            <pc:docMk/>
            <pc:sldMk cId="810502058" sldId="2145705298"/>
            <ac:cxnSpMk id="84" creationId="{76350DBA-2825-4D38-BE39-825EA407CF6B}"/>
          </ac:cxnSpMkLst>
        </pc:cxnChg>
      </pc:sldChg>
      <pc:sldChg chg="addSp delSp modSp add del mod">
        <pc:chgData name="박민옥 책임매니저 상생협력추진팀" userId="ed9870ae-fbe4-4a63-9173-cc6dfb597119" providerId="ADAL" clId="{BEAB829E-C056-43DC-BFFA-60B2AECE2B33}" dt="2023-12-18T04:48:55.216" v="6361" actId="14100"/>
        <pc:sldMkLst>
          <pc:docMk/>
          <pc:sldMk cId="320383559" sldId="2145705299"/>
        </pc:sldMkLst>
        <pc:spChg chg="mod">
          <ac:chgData name="박민옥 책임매니저 상생협력추진팀" userId="ed9870ae-fbe4-4a63-9173-cc6dfb597119" providerId="ADAL" clId="{BEAB829E-C056-43DC-BFFA-60B2AECE2B33}" dt="2023-12-18T04:34:09.039" v="5778" actId="1036"/>
          <ac:spMkLst>
            <pc:docMk/>
            <pc:sldMk cId="320383559" sldId="2145705299"/>
            <ac:spMk id="2" creationId="{4619BBB2-AB26-A6E7-4475-7B225D3B4B05}"/>
          </ac:spMkLst>
        </pc:spChg>
        <pc:spChg chg="mod">
          <ac:chgData name="박민옥 책임매니저 상생협력추진팀" userId="ed9870ae-fbe4-4a63-9173-cc6dfb597119" providerId="ADAL" clId="{BEAB829E-C056-43DC-BFFA-60B2AECE2B33}" dt="2023-12-18T04:48:55.216" v="6361" actId="14100"/>
          <ac:spMkLst>
            <pc:docMk/>
            <pc:sldMk cId="320383559" sldId="2145705299"/>
            <ac:spMk id="3" creationId="{168BC069-8BED-2547-209B-90AF7B8034D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33:08.158" v="5683" actId="478"/>
          <ac:spMkLst>
            <pc:docMk/>
            <pc:sldMk cId="320383559" sldId="2145705299"/>
            <ac:spMk id="5" creationId="{CE5049C1-4968-A4C7-04DB-78BDDEA7F48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24:16.249" v="5356" actId="313"/>
          <ac:spMkLst>
            <pc:docMk/>
            <pc:sldMk cId="320383559" sldId="2145705299"/>
            <ac:spMk id="6" creationId="{82AF68A8-A35F-0B29-D5CC-80F394D961F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33:08.158" v="5683" actId="478"/>
          <ac:spMkLst>
            <pc:docMk/>
            <pc:sldMk cId="320383559" sldId="2145705299"/>
            <ac:spMk id="7" creationId="{FFA7AF9C-AE60-C611-719E-4115C532A62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6.135" v="5867" actId="1036"/>
          <ac:spMkLst>
            <pc:docMk/>
            <pc:sldMk cId="320383559" sldId="2145705299"/>
            <ac:spMk id="8" creationId="{266B76A8-0004-F85D-8469-23B035CDF7B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6.135" v="5867" actId="1036"/>
          <ac:spMkLst>
            <pc:docMk/>
            <pc:sldMk cId="320383559" sldId="2145705299"/>
            <ac:spMk id="9" creationId="{AB54F9ED-51AE-2380-0803-B7328D0EA7F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4:06.711" v="5776" actId="1036"/>
          <ac:spMkLst>
            <pc:docMk/>
            <pc:sldMk cId="320383559" sldId="2145705299"/>
            <ac:spMk id="10" creationId="{67E2B0E7-9645-8178-519D-70B725FEE31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4:56.624" v="5848" actId="948"/>
          <ac:spMkLst>
            <pc:docMk/>
            <pc:sldMk cId="320383559" sldId="2145705299"/>
            <ac:spMk id="11" creationId="{977259EF-9D5F-8D01-FF66-514613D46E89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12" creationId="{E9A154B7-D120-5A1D-2BFC-6F5830A24876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13" creationId="{153A3379-C185-EDDE-A7A7-BBE368E35F8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9.035" v="5868" actId="1036"/>
          <ac:spMkLst>
            <pc:docMk/>
            <pc:sldMk cId="320383559" sldId="2145705299"/>
            <ac:spMk id="14" creationId="{63D92D38-74EF-0467-176D-803ACF6F616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10.657" v="5861" actId="1036"/>
          <ac:spMkLst>
            <pc:docMk/>
            <pc:sldMk cId="320383559" sldId="2145705299"/>
            <ac:spMk id="17" creationId="{758062A4-09C7-BBFD-EA83-DA0C2DBA2EC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3:51.466" v="6223" actId="1036"/>
          <ac:spMkLst>
            <pc:docMk/>
            <pc:sldMk cId="320383559" sldId="2145705299"/>
            <ac:spMk id="19" creationId="{031AD9A6-3EB6-488F-0FC1-381A7D31E68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4:06.981" v="6255" actId="1035"/>
          <ac:spMkLst>
            <pc:docMk/>
            <pc:sldMk cId="320383559" sldId="2145705299"/>
            <ac:spMk id="20" creationId="{0604ED92-75E3-1CE2-820C-A9FD3ED1325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02.837" v="5849" actId="1076"/>
          <ac:spMkLst>
            <pc:docMk/>
            <pc:sldMk cId="320383559" sldId="2145705299"/>
            <ac:spMk id="21" creationId="{C1B37D23-99ED-E0E1-CF7E-1D68A11650B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02.837" v="5849" actId="1076"/>
          <ac:spMkLst>
            <pc:docMk/>
            <pc:sldMk cId="320383559" sldId="2145705299"/>
            <ac:spMk id="23" creationId="{57D76732-9A3D-692F-8A1B-A71EFADBEE6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10.657" v="5861" actId="1036"/>
          <ac:spMkLst>
            <pc:docMk/>
            <pc:sldMk cId="320383559" sldId="2145705299"/>
            <ac:spMk id="24" creationId="{7A8C3248-0894-597A-402D-C7CF7FEA221B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3:23.584" v="5684" actId="948"/>
          <ac:spMkLst>
            <pc:docMk/>
            <pc:sldMk cId="320383559" sldId="2145705299"/>
            <ac:spMk id="26" creationId="{1D9DAFE9-3B28-2332-9800-8A52188A95DA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5" creationId="{0CD321B9-ED89-40CF-82A3-152DCE0ED0A2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6" creationId="{D98A938B-A4B3-4A32-AF56-A9D968D4AD3E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7" creationId="{E7F28672-B151-47EF-AF41-DB89DE90320F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9" creationId="{8BC2490C-BEEC-4E95-8BBC-83F3BBFA9DB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0" creationId="{51772261-89B8-44BC-ACA9-A7658D02527A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1" creationId="{814E0375-7096-4802-8C77-F788414E7C5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3" creationId="{7E4914AA-92F9-44D4-B2FE-0790198EC1D5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4" creationId="{196F37A3-B185-4A00-B2D9-4B003AA29DBD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7" creationId="{9E9DED69-3AC1-40A7-802B-455EEFCCF914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52" creationId="{70F5B9D0-43DC-B7E3-3B06-D45E900BD905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61" creationId="{AA2B03CD-F720-862F-62D2-91633F4E3BC0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1:06.928" v="5316" actId="478"/>
          <ac:spMkLst>
            <pc:docMk/>
            <pc:sldMk cId="320383559" sldId="2145705299"/>
            <ac:spMk id="62" creationId="{064A9F61-7A32-EA49-CEC8-F5FBFFB8233C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63" creationId="{C9EDA5E4-A96A-F4B5-BFF7-D781B6DCD841}"/>
          </ac:spMkLst>
        </pc:spChg>
        <pc:cxnChg chg="add mod">
          <ac:chgData name="박민옥 책임매니저 상생협력추진팀" userId="ed9870ae-fbe4-4a63-9173-cc6dfb597119" providerId="ADAL" clId="{BEAB829E-C056-43DC-BFFA-60B2AECE2B33}" dt="2023-12-18T04:33:42.144" v="5737" actId="1036"/>
          <ac:cxnSpMkLst>
            <pc:docMk/>
            <pc:sldMk cId="320383559" sldId="2145705299"/>
            <ac:cxnSpMk id="27" creationId="{721CE8FD-5702-C6CA-08C8-FD3FEAF30EA0}"/>
          </ac:cxnSpMkLst>
        </pc:cxn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46407348" sldId="214570530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733737459" sldId="2145705301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52:44.344" v="3707" actId="6549"/>
        <pc:sldMkLst>
          <pc:docMk/>
          <pc:sldMk cId="3226969025" sldId="2145705302"/>
        </pc:sldMkLst>
        <pc:spChg chg="mod">
          <ac:chgData name="박민옥 책임매니저 상생협력추진팀" userId="ed9870ae-fbe4-4a63-9173-cc6dfb597119" providerId="ADAL" clId="{BEAB829E-C056-43DC-BFFA-60B2AECE2B33}" dt="2023-12-15T06:52:44.344" v="3707" actId="6549"/>
          <ac:spMkLst>
            <pc:docMk/>
            <pc:sldMk cId="3226969025" sldId="2145705302"/>
            <ac:spMk id="21" creationId="{D317EC62-27B4-2A67-B0A9-62D48F9B777C}"/>
          </ac:spMkLst>
        </pc:sp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53:17.653" v="3726" actId="6549"/>
        <pc:sldMkLst>
          <pc:docMk/>
          <pc:sldMk cId="668105997" sldId="2145705303"/>
        </pc:sldMkLst>
        <pc:spChg chg="add mod">
          <ac:chgData name="박민옥 책임매니저 상생협력추진팀" userId="ed9870ae-fbe4-4a63-9173-cc6dfb597119" providerId="ADAL" clId="{BEAB829E-C056-43DC-BFFA-60B2AECE2B33}" dt="2023-12-14T08:43:01.015" v="3488"/>
          <ac:spMkLst>
            <pc:docMk/>
            <pc:sldMk cId="668105997" sldId="2145705303"/>
            <ac:spMk id="5" creationId="{0AA07251-7DCE-64F8-226C-A67B36DB1D1B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42:59.898" v="3487" actId="478"/>
          <ac:spMkLst>
            <pc:docMk/>
            <pc:sldMk cId="668105997" sldId="2145705303"/>
            <ac:spMk id="30" creationId="{583514CC-1EF7-4F90-BF25-4D0B1F254B96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5T06:53:17.653" v="3726" actId="6549"/>
          <ac:graphicFrameMkLst>
            <pc:docMk/>
            <pc:sldMk cId="668105997" sldId="2145705303"/>
            <ac:graphicFrameMk id="7" creationId="{8076792C-B799-9D50-65A7-5E49B30AB211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95967387" sldId="2145705304"/>
        </pc:sldMkLst>
        <pc:spChg chg="mod">
          <ac:chgData name="박민옥 책임매니저 상생협력추진팀" userId="ed9870ae-fbe4-4a63-9173-cc6dfb597119" providerId="ADAL" clId="{BEAB829E-C056-43DC-BFFA-60B2AECE2B33}" dt="2023-12-14T08:51:05.574" v="3516" actId="6549"/>
          <ac:spMkLst>
            <pc:docMk/>
            <pc:sldMk cId="295967387" sldId="2145705304"/>
            <ac:spMk id="3" creationId="{E65F474A-AC2C-294B-BCCD-75B2293DF9A5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51:41.767" v="3529" actId="1076"/>
          <ac:spMkLst>
            <pc:docMk/>
            <pc:sldMk cId="295967387" sldId="2145705304"/>
            <ac:spMk id="5" creationId="{102A8DD5-82BE-D4F2-4AB3-250B10A3FA1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8:43:04.771" v="3490"/>
          <ac:spMkLst>
            <pc:docMk/>
            <pc:sldMk cId="295967387" sldId="2145705304"/>
            <ac:spMk id="9" creationId="{2423F8D1-F5E4-558B-BE3F-E668AFBC1A74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52:03.376" v="3550" actId="6549"/>
          <ac:spMkLst>
            <pc:docMk/>
            <pc:sldMk cId="295967387" sldId="2145705304"/>
            <ac:spMk id="10" creationId="{99FC6937-E555-6E4D-4604-A3ADD5F900E9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43:03.586" v="3489" actId="478"/>
          <ac:spMkLst>
            <pc:docMk/>
            <pc:sldMk cId="295967387" sldId="2145705304"/>
            <ac:spMk id="30" creationId="{583514CC-1EF7-4F90-BF25-4D0B1F254B96}"/>
          </ac:spMkLst>
        </pc:spChg>
      </pc:sldChg>
    </pc:docChg>
  </pc:docChgLst>
  <pc:docChgLst>
    <pc:chgData name="박민옥 책임매니저 상생협력추진팀" userId="ed9870ae-fbe4-4a63-9173-cc6dfb597119" providerId="ADAL" clId="{7687EB61-4470-4458-8AF5-34C2EBACD608}"/>
    <pc:docChg chg="undo custSel addSld delSld">
      <pc:chgData name="박민옥 책임매니저 상생협력추진팀" userId="ed9870ae-fbe4-4a63-9173-cc6dfb597119" providerId="ADAL" clId="{7687EB61-4470-4458-8AF5-34C2EBACD608}" dt="2024-01-29T04:36:27.044" v="4" actId="47"/>
      <pc:docMkLst>
        <pc:docMk/>
      </pc:docMkLst>
      <pc:sldChg chg="add del">
        <pc:chgData name="박민옥 책임매니저 상생협력추진팀" userId="ed9870ae-fbe4-4a63-9173-cc6dfb597119" providerId="ADAL" clId="{7687EB61-4470-4458-8AF5-34C2EBACD608}" dt="2024-01-29T04:36:25.133" v="3" actId="47"/>
        <pc:sldMkLst>
          <pc:docMk/>
          <pc:sldMk cId="1515015867" sldId="2145705265"/>
        </pc:sldMkLst>
      </pc:sldChg>
      <pc:sldChg chg="del">
        <pc:chgData name="박민옥 책임매니저 상생협력추진팀" userId="ed9870ae-fbe4-4a63-9173-cc6dfb597119" providerId="ADAL" clId="{7687EB61-4470-4458-8AF5-34C2EBACD608}" dt="2024-01-29T04:36:21.991" v="2" actId="47"/>
        <pc:sldMkLst>
          <pc:docMk/>
          <pc:sldMk cId="4203667335" sldId="2145705266"/>
        </pc:sldMkLst>
      </pc:sldChg>
      <pc:sldChg chg="del">
        <pc:chgData name="박민옥 책임매니저 상생협력추진팀" userId="ed9870ae-fbe4-4a63-9173-cc6dfb597119" providerId="ADAL" clId="{7687EB61-4470-4458-8AF5-34C2EBACD608}" dt="2024-01-29T04:36:27.044" v="4" actId="47"/>
        <pc:sldMkLst>
          <pc:docMk/>
          <pc:sldMk cId="893434126" sldId="2145705268"/>
        </pc:sldMkLst>
      </pc:sldChg>
    </pc:docChg>
  </pc:docChgLst>
  <pc:docChgLst>
    <pc:chgData name="박민옥 책임매니저 상생협력추진팀" userId="ed9870ae-fbe4-4a63-9173-cc6dfb597119" providerId="ADAL" clId="{5674E53E-9A01-47BE-9B34-A946BA99C2EB}"/>
    <pc:docChg chg="undo custSel addSld delSld modSld">
      <pc:chgData name="박민옥 책임매니저 상생협력추진팀" userId="ed9870ae-fbe4-4a63-9173-cc6dfb597119" providerId="ADAL" clId="{5674E53E-9A01-47BE-9B34-A946BA99C2EB}" dt="2024-01-11T06:26:31.466" v="782" actId="20577"/>
      <pc:docMkLst>
        <pc:docMk/>
      </pc:docMkLst>
      <pc:sldChg chg="addSp delSp modSp mod">
        <pc:chgData name="박민옥 책임매니저 상생협력추진팀" userId="ed9870ae-fbe4-4a63-9173-cc6dfb597119" providerId="ADAL" clId="{5674E53E-9A01-47BE-9B34-A946BA99C2EB}" dt="2024-01-11T05:32:27.397" v="183" actId="1038"/>
        <pc:sldMkLst>
          <pc:docMk/>
          <pc:sldMk cId="1515015867" sldId="2145705265"/>
        </pc:sldMkLst>
        <pc:spChg chg="add del">
          <ac:chgData name="박민옥 책임매니저 상생협력추진팀" userId="ed9870ae-fbe4-4a63-9173-cc6dfb597119" providerId="ADAL" clId="{5674E53E-9A01-47BE-9B34-A946BA99C2EB}" dt="2024-01-11T05:17:40.969" v="11" actId="22"/>
          <ac:spMkLst>
            <pc:docMk/>
            <pc:sldMk cId="1515015867" sldId="2145705265"/>
            <ac:spMk id="4" creationId="{FDD406D4-0BAD-4818-FF6C-C61B6E76C906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5:18:21.340" v="21"/>
          <ac:spMkLst>
            <pc:docMk/>
            <pc:sldMk cId="1515015867" sldId="2145705265"/>
            <ac:spMk id="6" creationId="{A2A6465D-D9C1-F886-DEA1-C31C9468954D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5:24:35.486" v="70" actId="2711"/>
          <ac:spMkLst>
            <pc:docMk/>
            <pc:sldMk cId="1515015867" sldId="2145705265"/>
            <ac:spMk id="9" creationId="{03697F20-53D1-82EA-F2CF-E4B4C83325F9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2" creationId="{9785AAA7-1E4D-402B-964B-EEBADA28442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3" creationId="{954371F9-A4F1-4C98-A1D3-0E0471B418CC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4" creationId="{00000000-0000-0000-0000-00000000000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7" creationId="{BF3051B9-DC12-4175-8415-AC8761BC219A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0" creationId="{00000000-0000-0000-0000-00000000000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3.677" v="1" actId="478"/>
          <ac:spMkLst>
            <pc:docMk/>
            <pc:sldMk cId="1515015867" sldId="2145705265"/>
            <ac:spMk id="22" creationId="{BD1247B9-990A-466F-BE04-6FD5C4EA1E92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3.677" v="1" actId="478"/>
          <ac:spMkLst>
            <pc:docMk/>
            <pc:sldMk cId="1515015867" sldId="2145705265"/>
            <ac:spMk id="25" creationId="{7C19763B-8848-4706-94E5-9A25BA880DB6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6" creationId="{B385342A-0A9F-493D-89AB-18612DDE571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7" creationId="{917359B9-6715-4A2D-8EC1-2B5712301F4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9" creationId="{8212E763-6C37-46C0-954A-6A1E09D19059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0" creationId="{9F66B577-1471-4D80-A02C-946D4FA42C02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2" creationId="{05EC8F27-4ADB-45E0-A28C-C42D0BF47261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3" creationId="{8DE041A4-4B5D-4A4D-8375-2C8E68CFFD3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4" creationId="{A65F6C65-5D1E-4AC4-AF48-DD57719E261B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6" creationId="{4216345B-954B-44EB-A7A9-9E355BE627BF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7" creationId="{79A7714E-8C4E-428F-9457-8551784048E1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8" creationId="{B8CE77E4-9469-4C90-9549-49120EEF1B7F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40" creationId="{4CD57804-C67E-41EB-ABFE-0A672D5BE59E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41" creationId="{75C7AB22-8D7E-4F3C-B0CF-E81CE4A0F436}"/>
          </ac:spMkLst>
        </pc:spChg>
        <pc:graphicFrameChg chg="add mod">
          <ac:chgData name="박민옥 책임매니저 상생협력추진팀" userId="ed9870ae-fbe4-4a63-9173-cc6dfb597119" providerId="ADAL" clId="{5674E53E-9A01-47BE-9B34-A946BA99C2EB}" dt="2024-01-11T05:18:11.279" v="12"/>
          <ac:graphicFrameMkLst>
            <pc:docMk/>
            <pc:sldMk cId="1515015867" sldId="2145705265"/>
            <ac:graphicFrameMk id="5" creationId="{3CB7A417-E083-341E-A70E-AD93D74B4AFD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5:32:27.397" v="183" actId="1038"/>
          <ac:graphicFrameMkLst>
            <pc:docMk/>
            <pc:sldMk cId="1515015867" sldId="2145705265"/>
            <ac:graphicFrameMk id="8" creationId="{D0931076-7874-1DDF-004F-E48197DF85E0}"/>
          </ac:graphicFrameMkLst>
        </pc:graphicFrame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2" creationId="{A06D6D35-E060-A7B7-61F8-84C53C81101A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24" creationId="{AEAC4F9E-B71B-4100-8A49-8383909F3142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31" creationId="{5856333D-158A-4616-829C-1206ED220150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56" creationId="{37F4BF7B-ADFB-47A5-B4FD-BEA2F51FACF1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58" creationId="{92C9DDCF-C0D4-476B-9CA6-7A3D0C264093}"/>
          </ac:picMkLst>
        </pc:pic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7" creationId="{9FE04C22-9782-4D75-9478-36464A89B305}"/>
          </ac:cxnSpMkLst>
        </pc:cxn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28" creationId="{E6726B6A-BBAF-47FB-8DA7-53A97E266C44}"/>
          </ac:cxnSpMkLst>
        </pc:cxn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71" creationId="{2506AAF4-513F-4D55-9AF5-A00A9160BA04}"/>
          </ac:cxnSpMkLst>
        </pc:cxn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839204365" sldId="2145705266"/>
        </pc:sldMkLst>
      </pc:sldChg>
      <pc:sldChg chg="addSp delSp modSp add mod">
        <pc:chgData name="박민옥 책임매니저 상생협력추진팀" userId="ed9870ae-fbe4-4a63-9173-cc6dfb597119" providerId="ADAL" clId="{5674E53E-9A01-47BE-9B34-A946BA99C2EB}" dt="2024-01-11T05:35:15.360" v="238" actId="478"/>
        <pc:sldMkLst>
          <pc:docMk/>
          <pc:sldMk cId="4203667335" sldId="2145705266"/>
        </pc:sldMkLst>
        <pc:spChg chg="add mod">
          <ac:chgData name="박민옥 책임매니저 상생협력추진팀" userId="ed9870ae-fbe4-4a63-9173-cc6dfb597119" providerId="ADAL" clId="{5674E53E-9A01-47BE-9B34-A946BA99C2EB}" dt="2024-01-11T05:35:12.861" v="237" actId="1076"/>
          <ac:spMkLst>
            <pc:docMk/>
            <pc:sldMk cId="4203667335" sldId="2145705266"/>
            <ac:spMk id="2" creationId="{35A71D20-5985-F91F-B126-70AFD07E0693}"/>
          </ac:spMkLst>
        </pc:spChg>
        <pc:graphicFrameChg chg="add mod modGraphic">
          <ac:chgData name="박민옥 책임매니저 상생협력추진팀" userId="ed9870ae-fbe4-4a63-9173-cc6dfb597119" providerId="ADAL" clId="{5674E53E-9A01-47BE-9B34-A946BA99C2EB}" dt="2024-01-11T05:35:07.762" v="236" actId="2165"/>
          <ac:graphicFrameMkLst>
            <pc:docMk/>
            <pc:sldMk cId="4203667335" sldId="2145705266"/>
            <ac:graphicFrameMk id="3" creationId="{7AC61AF4-C6FD-762E-EC33-C011B3C0D103}"/>
          </ac:graphicFrameMkLst>
        </pc:graphicFrameChg>
        <pc:graphicFrameChg chg="add del mod modGraphic">
          <ac:chgData name="박민옥 책임매니저 상생협력추진팀" userId="ed9870ae-fbe4-4a63-9173-cc6dfb597119" providerId="ADAL" clId="{5674E53E-9A01-47BE-9B34-A946BA99C2EB}" dt="2024-01-11T05:35:15.360" v="238" actId="478"/>
          <ac:graphicFrameMkLst>
            <pc:docMk/>
            <pc:sldMk cId="4203667335" sldId="2145705266"/>
            <ac:graphicFrameMk id="4" creationId="{1BBCE6EB-42FA-0266-DC2A-4281D8A93F15}"/>
          </ac:graphicFrameMkLst>
        </pc:graphicFrameChg>
      </pc:sldChg>
      <pc:sldChg chg="addSp delSp modSp add mod">
        <pc:chgData name="박민옥 책임매니저 상생협력추진팀" userId="ed9870ae-fbe4-4a63-9173-cc6dfb597119" providerId="ADAL" clId="{5674E53E-9A01-47BE-9B34-A946BA99C2EB}" dt="2024-01-11T06:13:04.205" v="453" actId="20577"/>
        <pc:sldMkLst>
          <pc:docMk/>
          <pc:sldMk cId="59847270" sldId="2145705267"/>
        </pc:sldMkLst>
        <pc:spChg chg="add mod">
          <ac:chgData name="박민옥 책임매니저 상생협력추진팀" userId="ed9870ae-fbe4-4a63-9173-cc6dfb597119" providerId="ADAL" clId="{5674E53E-9A01-47BE-9B34-A946BA99C2EB}" dt="2024-01-11T05:36:02.819" v="244" actId="6549"/>
          <ac:spMkLst>
            <pc:docMk/>
            <pc:sldMk cId="59847270" sldId="2145705267"/>
            <ac:spMk id="3" creationId="{FDBD87B3-BDC0-85DD-E4CF-37A64E1435BA}"/>
          </ac:spMkLst>
        </pc:spChg>
        <pc:graphicFrameChg chg="add mod modGraphic">
          <ac:chgData name="박민옥 책임매니저 상생협력추진팀" userId="ed9870ae-fbe4-4a63-9173-cc6dfb597119" providerId="ADAL" clId="{5674E53E-9A01-47BE-9B34-A946BA99C2EB}" dt="2024-01-11T06:13:04.205" v="453" actId="20577"/>
          <ac:graphicFrameMkLst>
            <pc:docMk/>
            <pc:sldMk cId="59847270" sldId="2145705267"/>
            <ac:graphicFrameMk id="2" creationId="{F51A0E01-61A0-9FD3-F4A2-8B5270CAA7B7}"/>
          </ac:graphicFrameMkLst>
        </pc:graphicFrameChg>
        <pc:graphicFrameChg chg="add del mod modGraphic">
          <ac:chgData name="박민옥 책임매니저 상생협력추진팀" userId="ed9870ae-fbe4-4a63-9173-cc6dfb597119" providerId="ADAL" clId="{5674E53E-9A01-47BE-9B34-A946BA99C2EB}" dt="2024-01-11T05:37:35.068" v="269" actId="478"/>
          <ac:graphicFrameMkLst>
            <pc:docMk/>
            <pc:sldMk cId="59847270" sldId="2145705267"/>
            <ac:graphicFrameMk id="4" creationId="{7445983A-5FE1-E25C-1C63-F0697AAB2CFB}"/>
          </ac:graphicFrameMkLst>
        </pc:graphicFrame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504013900" sldId="2145705267"/>
        </pc:sldMkLst>
      </pc:sldChg>
      <pc:sldChg chg="addSp delSp modSp add mod">
        <pc:chgData name="박민옥 책임매니저 상생협력추진팀" userId="ed9870ae-fbe4-4a63-9173-cc6dfb597119" providerId="ADAL" clId="{5674E53E-9A01-47BE-9B34-A946BA99C2EB}" dt="2024-01-11T06:26:31.466" v="782" actId="20577"/>
        <pc:sldMkLst>
          <pc:docMk/>
          <pc:sldMk cId="893434126" sldId="2145705268"/>
        </pc:sldMkLst>
        <pc:spChg chg="add mod">
          <ac:chgData name="박민옥 책임매니저 상생협력추진팀" userId="ed9870ae-fbe4-4a63-9173-cc6dfb597119" providerId="ADAL" clId="{5674E53E-9A01-47BE-9B34-A946BA99C2EB}" dt="2024-01-11T06:13:49.506" v="461" actId="1076"/>
          <ac:spMkLst>
            <pc:docMk/>
            <pc:sldMk cId="893434126" sldId="2145705268"/>
            <ac:spMk id="2" creationId="{D70FD32C-67DF-B8C4-E6D4-299AD898B68A}"/>
          </ac:spMkLst>
        </pc:spChg>
        <pc:spChg chg="add del">
          <ac:chgData name="박민옥 책임매니저 상생협력추진팀" userId="ed9870ae-fbe4-4a63-9173-cc6dfb597119" providerId="ADAL" clId="{5674E53E-9A01-47BE-9B34-A946BA99C2EB}" dt="2024-01-11T06:13:51.898" v="463" actId="22"/>
          <ac:spMkLst>
            <pc:docMk/>
            <pc:sldMk cId="893434126" sldId="2145705268"/>
            <ac:spMk id="4" creationId="{CFC6C3B8-5685-810D-A26B-A263D87406DB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7:29.478" v="512" actId="1076"/>
          <ac:spMkLst>
            <pc:docMk/>
            <pc:sldMk cId="893434126" sldId="2145705268"/>
            <ac:spMk id="6" creationId="{7672C03A-60C6-4191-AFA3-0CD021D74E74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9:41.466" v="546" actId="1036"/>
          <ac:spMkLst>
            <pc:docMk/>
            <pc:sldMk cId="893434126" sldId="2145705268"/>
            <ac:spMk id="8" creationId="{298F0331-6782-50B6-2CAB-9EF112401070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14:58.074" v="471" actId="478"/>
          <ac:spMkLst>
            <pc:docMk/>
            <pc:sldMk cId="893434126" sldId="2145705268"/>
            <ac:spMk id="13" creationId="{9A90E497-6456-94B5-A939-3E2E9B80AEEC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5:45.642" v="481"/>
          <ac:spMkLst>
            <pc:docMk/>
            <pc:sldMk cId="893434126" sldId="2145705268"/>
            <ac:spMk id="20" creationId="{BCA08FE9-5CC0-52CD-E6C6-D8F0A1693D19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20:29.161" v="591" actId="478"/>
          <ac:spMkLst>
            <pc:docMk/>
            <pc:sldMk cId="893434126" sldId="2145705268"/>
            <ac:spMk id="23" creationId="{6152F480-B34E-6205-078D-7A3D440C0A1E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7:41.249" v="522" actId="113"/>
          <ac:spMkLst>
            <pc:docMk/>
            <pc:sldMk cId="893434126" sldId="2145705268"/>
            <ac:spMk id="24" creationId="{529355C9-4429-EAF3-F8A1-F14BB0A3E3AB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9:56.093" v="551" actId="20577"/>
          <ac:spMkLst>
            <pc:docMk/>
            <pc:sldMk cId="893434126" sldId="2145705268"/>
            <ac:spMk id="25" creationId="{ABD0CEA2-2803-C4D6-5DB5-9BB58A263E7F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25:13.361" v="765" actId="20577"/>
          <ac:spMkLst>
            <pc:docMk/>
            <pc:sldMk cId="893434126" sldId="2145705268"/>
            <ac:spMk id="26" creationId="{D8BB6E8E-8CF4-9251-7B10-0B0C47659D32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22:04.568" v="703" actId="478"/>
          <ac:spMkLst>
            <pc:docMk/>
            <pc:sldMk cId="893434126" sldId="2145705268"/>
            <ac:spMk id="27" creationId="{872584DD-DD0F-ED27-B611-C423FA7DB59F}"/>
          </ac:spMkLst>
        </pc:sp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9" creationId="{EAA36510-2DC0-C2D1-B7F9-B61C955FFF5D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0" creationId="{8EEFC9F4-FF4D-B4E7-BC13-80603109023C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1" creationId="{C2DE2CFF-ADC4-9696-EFC6-15C6331AD0F8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2" creationId="{D6B71641-1F70-F6D2-D8E3-D67D1F15DFF6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03.355" v="472"/>
          <ac:graphicFrameMkLst>
            <pc:docMk/>
            <pc:sldMk cId="893434126" sldId="2145705268"/>
            <ac:graphicFrameMk id="14" creationId="{EB96D9AC-7671-9F34-A63C-EFA4F9F44300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6:17:38.611" v="521" actId="1036"/>
          <ac:graphicFrameMkLst>
            <pc:docMk/>
            <pc:sldMk cId="893434126" sldId="2145705268"/>
            <ac:graphicFrameMk id="15" creationId="{CAC341BA-4683-2415-EDD7-AF27765F6094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24.710" v="477"/>
          <ac:graphicFrameMkLst>
            <pc:docMk/>
            <pc:sldMk cId="893434126" sldId="2145705268"/>
            <ac:graphicFrameMk id="16" creationId="{950E077F-954C-48E7-EC97-7FADA3E76C40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9:41.466" v="546" actId="1036"/>
          <ac:graphicFrameMkLst>
            <pc:docMk/>
            <pc:sldMk cId="893434126" sldId="2145705268"/>
            <ac:graphicFrameMk id="17" creationId="{0349C1B7-5F53-97A0-B3A5-E1957EA88C4C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43.291" v="480"/>
          <ac:graphicFrameMkLst>
            <pc:docMk/>
            <pc:sldMk cId="893434126" sldId="2145705268"/>
            <ac:graphicFrameMk id="18" creationId="{A2F60DFA-462A-12F3-C911-DEA296F34F03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43.291" v="480"/>
          <ac:graphicFrameMkLst>
            <pc:docMk/>
            <pc:sldMk cId="893434126" sldId="2145705268"/>
            <ac:graphicFrameMk id="19" creationId="{D29B3A69-4138-E5CE-A763-40121F94DEBA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7:27.298" v="511" actId="478"/>
          <ac:graphicFrameMkLst>
            <pc:docMk/>
            <pc:sldMk cId="893434126" sldId="2145705268"/>
            <ac:graphicFrameMk id="21" creationId="{638B9482-AFFD-BF25-88EF-7D263C5FB57D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6:06.793" v="485" actId="478"/>
          <ac:graphicFrameMkLst>
            <pc:docMk/>
            <pc:sldMk cId="893434126" sldId="2145705268"/>
            <ac:graphicFrameMk id="22" creationId="{9B2D7789-F8BC-7815-5B54-3E8058B3EAFC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6:26:31.466" v="782" actId="20577"/>
          <ac:graphicFrameMkLst>
            <pc:docMk/>
            <pc:sldMk cId="893434126" sldId="2145705268"/>
            <ac:graphicFrameMk id="28" creationId="{3813B0D5-89D0-968F-B75C-45E42D99CABE}"/>
          </ac:graphicFrameMkLst>
        </pc:graphicFrame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101816534" sldId="2145705268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178760775" sldId="214570526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53600113" sldId="2145705269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1136266328" sldId="214570527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283138613" sldId="2145705270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2494966105" sldId="214570527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372253636" sldId="2145705271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261605524" sldId="214570527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913781821" sldId="214570527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90971745" sldId="214570527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6194232" sldId="214570527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438903892" sldId="214570527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77563665" sldId="214570527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06499950" sldId="214570527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629772671" sldId="214570527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178876520" sldId="214570528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60101359" sldId="214570528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07676041" sldId="214570528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761725713" sldId="214570528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456772105" sldId="2145705284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11773646" sldId="214570528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474671699" sldId="214570528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289613882" sldId="214570528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371413940" sldId="214570528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916053470" sldId="214570528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17996367" sldId="214570529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870960611" sldId="214570529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7394619" sldId="214570529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40727327" sldId="214570529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68262444" sldId="2145705294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893817307" sldId="214570529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64027424" sldId="214570529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55440606" sldId="214570529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810502058" sldId="214570529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20383559" sldId="214570529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46407348" sldId="214570530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733737459" sldId="214570530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226969025" sldId="214570530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668105997" sldId="214570530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95967387" sldId="2145705304"/>
        </pc:sldMkLst>
      </pc:sldChg>
    </pc:docChg>
  </pc:docChgLst>
  <pc:docChgLst>
    <pc:chgData name="박민옥 책임매니저 상생협력추진팀" userId="ed9870ae-fbe4-4a63-9173-cc6dfb597119" providerId="ADAL" clId="{E9DC13D7-BFBD-4522-BB9E-F372D328ADBB}"/>
    <pc:docChg chg="delSld delSection modSection">
      <pc:chgData name="박민옥 책임매니저 상생협력추진팀" userId="ed9870ae-fbe4-4a63-9173-cc6dfb597119" providerId="ADAL" clId="{E9DC13D7-BFBD-4522-BB9E-F372D328ADBB}" dt="2023-12-19T04:06:36.135" v="1" actId="17853"/>
      <pc:docMkLst>
        <pc:docMk/>
      </pc:docMkLst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503504" sldId="2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1059903" sldId="2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57943068" sldId="4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59903352" sldId="4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45636127" sldId="4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2466429" sldId="4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22981353" sldId="5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4057905" sldId="5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8767242" sldId="5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4807413" sldId="5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15346970" sldId="5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05958485" sldId="5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452071" sldId="5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7568419" sldId="5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31762996" sldId="5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03312776" sldId="5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91261171" sldId="5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16878365" sldId="5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04778630" sldId="5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9605605" sldId="5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603856" sldId="5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0524352" sldId="5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74329467" sldId="5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30103329" sldId="5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50439108" sldId="5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5493500" sldId="5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7123643" sldId="5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90014554" sldId="5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79617019" sldId="5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0369322" sldId="5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7250289" sldId="5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23559227" sldId="5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8077515" sldId="5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6486391" sldId="5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22658239" sldId="6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1609000" sldId="6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0526539" sldId="6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2290755" sldId="6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14851359" sldId="6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4540142" sldId="6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1167517" sldId="6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25808894" sldId="6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5172803" sldId="6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8700376" sldId="6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5164063" sldId="6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25768735" sldId="6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615354" sldId="6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0994376" sldId="6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46714564" sldId="6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97423551" sldId="6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7444362" sldId="6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7643608" sldId="6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8368937" sldId="6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8057300" sldId="6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3985174" sldId="6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026765" sldId="6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0398711" sldId="6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4942052" sldId="6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49597437" sldId="6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5315828" sldId="6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5334982" sldId="6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6163746" sldId="6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46324600" sldId="6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8453447" sldId="6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7422417" sldId="6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5806051" sldId="6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5513541" sldId="6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9708318" sldId="6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6007441" sldId="6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7089598" sldId="6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9366652" sldId="6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935920" sldId="6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4510568" sldId="6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803498" sldId="6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85644089" sldId="6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0052946" sldId="6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222926" sldId="6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71688375" sldId="6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2231875" sldId="6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61500130" sldId="6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6146149" sldId="6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3690289" sldId="6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17104493" sldId="6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4510752" sldId="6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426698" sldId="6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61964525" sldId="6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5580918" sldId="6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51162795" sldId="6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0803808" sldId="6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265094" sldId="6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187918" sldId="6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2348210" sldId="6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9791733" sldId="6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72479793" sldId="6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4968418" sldId="6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9086080" sldId="6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2385185" sldId="6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61023879" sldId="6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2955306" sldId="6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01174289" sldId="6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5523049" sldId="6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0729555" sldId="6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0269656" sldId="6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12543848" sldId="6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8722051" sldId="6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1341886" sldId="6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7110628" sldId="6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033563" sldId="7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5717637" sldId="7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0534873" sldId="7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3891760" sldId="7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1602991" sldId="7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6633861" sldId="7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8573793" sldId="7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65841215" sldId="7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0697092" sldId="7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2645578" sldId="7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9690564" sldId="7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71372135" sldId="7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10728740" sldId="7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26259755" sldId="7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0428665" sldId="7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6680589" sldId="7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6988591" sldId="7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799869" sldId="7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6882626" sldId="7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4670076" sldId="7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9078143" sldId="7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2086057" sldId="7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6361515" sldId="7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06909921" sldId="7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6697127" sldId="7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4748578" sldId="7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6339780" sldId="7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6907962" sldId="7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773054" sldId="7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24905182" sldId="7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85894661" sldId="7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1212712" sldId="7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649785" sldId="7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37761853" sldId="7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94332386" sldId="7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8931548" sldId="7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3130638" sldId="7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4080969" sldId="7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9281184" sldId="7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6920539" sldId="7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7344540" sldId="7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14668387" sldId="7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7113604" sldId="7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18555208" sldId="7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0026505" sldId="8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81068621" sldId="8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82678244" sldId="8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03386" sldId="8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7612996" sldId="8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94483977" sldId="8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3649282" sldId="8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8901335" sldId="8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503068" sldId="8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0347805" sldId="8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2514778" sldId="8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5317702" sldId="8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08190175" sldId="8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7732742" sldId="8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80804337" sldId="8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1739163" sldId="8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0566349" sldId="8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2580646" sldId="8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4682018" sldId="8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9619203" sldId="8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200827" sldId="8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7580370" sldId="8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0859755" sldId="8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88127093" sldId="8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10578428" sldId="8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06910977" sldId="8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79182065" sldId="8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06352236" sldId="8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09350721" sldId="8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44826404" sldId="8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43228050" sldId="8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2218754" sldId="8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9152159" sldId="8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5862819" sldId="8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98643219" sldId="8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5926340" sldId="8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8323468" sldId="8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223422" sldId="8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96039589" sldId="8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5218387" sldId="8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56694291" sldId="8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54866773" sldId="8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5079300" sldId="8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8591088" sldId="8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62758421" sldId="8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395724" sldId="8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7560316" sldId="8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35682714" sldId="8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8651511" sldId="8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3309354" sldId="8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5501866" sldId="8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3430753" sldId="8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7986736" sldId="9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0349789" sldId="9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85613411" sldId="9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5106276" sldId="9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60482669" sldId="9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8566226" sldId="9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61146295" sldId="9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04704963" sldId="9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21740" sldId="9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2915790" sldId="9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5560793" sldId="9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7107311" sldId="9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8037467" sldId="9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0894403" sldId="9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98337055" sldId="9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2101310" sldId="9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07066532" sldId="9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8763600" sldId="9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34235761" sldId="9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1436704" sldId="9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2909745" sldId="9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0754445" sldId="9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64625348" sldId="9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97403" sldId="9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658117" sldId="9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9606669" sldId="9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07450435" sldId="9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4768255" sldId="9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8950867" sldId="9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85326646" sldId="9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9947750" sldId="9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4224879" sldId="9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5726334" sldId="9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4290901" sldId="9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7008889" sldId="9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8948954" sldId="9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9733153" sldId="9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1152611" sldId="9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9205579" sldId="9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3226273" sldId="9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6652018" sldId="9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9581947" sldId="9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9131808" sldId="9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42333220" sldId="9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7805611" sldId="9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13795359" sldId="9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70813797" sldId="9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93461780" sldId="9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05181393" sldId="9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76918544" sldId="9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0318005" sldId="9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0422957" sldId="9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13129736" sldId="9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5462209" sldId="9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11192928" sldId="9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72265508" sldId="10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0165414" sldId="10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03646875" sldId="10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3066298" sldId="10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897531" sldId="10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64038551" sldId="10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869957" sldId="10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8372788" sldId="10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043285" sldId="10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33076391" sldId="10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16096141" sldId="10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9763203" sldId="10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683460" sldId="10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2240676" sldId="10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2302437" sldId="10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12896715" sldId="10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4792334" sldId="10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6390439" sldId="10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849224" sldId="10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8083671" sldId="10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3042513" sldId="10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6483640" sldId="10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1430307" sldId="10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9935594" sldId="10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7821465" sldId="10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35365413" sldId="10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9196871" sldId="10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74711383" sldId="10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9219554" sldId="10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8613449" sldId="10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86498669" sldId="10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877881" sldId="10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13667531" sldId="10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2173407" sldId="10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649188" sldId="10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7676450" sldId="10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93962069" sldId="10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62731279" sldId="10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6143742" sldId="10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1845320" sldId="10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5794522" sldId="10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7442916" sldId="10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454385" sldId="10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9535966" sldId="10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7358525" sldId="10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88246718" sldId="10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6886770" sldId="10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25206571" sldId="10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6292669" sldId="10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6233724" sldId="10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3397735" sldId="10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71274535" sldId="10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6960964" sldId="10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8368741" sldId="10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9197803" sldId="10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1586258" sldId="10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4231045" sldId="10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46148081" sldId="10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524246" sldId="10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67371317" sldId="10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72074579" sldId="10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7975559" sldId="10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7205180" sldId="10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44589924" sldId="10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07655230" sldId="10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48505784" sldId="10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126046" sldId="10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95769648" sldId="10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5025359" sldId="11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2970631" sldId="11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41710976" sldId="11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7595504" sldId="11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13881325" sldId="11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8040497" sldId="11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67662002" sldId="11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6100757" sldId="11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3555254" sldId="11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580604" sldId="11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8528863" sldId="11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403901" sldId="11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1025194" sldId="11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9010563" sldId="11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96128968" sldId="11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77863145" sldId="11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64838936" sldId="11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3908813" sldId="11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5864183" sldId="11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31147305" sldId="11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4974027" sldId="11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4532318" sldId="11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69106636" sldId="11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0002727" sldId="11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8543365" sldId="11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0643050" sldId="11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39741964" sldId="11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9233818" sldId="11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1404034" sldId="11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3778720" sldId="11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9948918" sldId="11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13853167" sldId="11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83066439" sldId="11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4233921" sldId="11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25304307" sldId="11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235050" sldId="11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806185" sldId="11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9213927" sldId="11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0874260" sldId="11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14005674" sldId="11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7276501" sldId="11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6891023" sldId="11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7982063" sldId="11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3719395" sldId="11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35994147" sldId="11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7803073" sldId="11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99904806" sldId="11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20932223" sldId="11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40734352" sldId="11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3445666" sldId="11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4139575" sldId="11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12134644" sldId="11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2390092" sldId="11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72865701" sldId="11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47253566" sldId="11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5183667" sldId="11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1140663" sldId="11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9168882" sldId="11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0415464" sldId="11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4458576" sldId="11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3962318" sldId="11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2170151" sldId="11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71029002" sldId="11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6281271" sldId="11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0182936" sldId="12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068560" sldId="12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120227" sldId="12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7292823" sldId="12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77502379" sldId="12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1373668" sldId="12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6182843" sldId="12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7327601" sldId="12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0601003" sldId="12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16503384" sldId="12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1576174" sldId="12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2476440" sldId="12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7785224" sldId="12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15795532" sldId="12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2087791" sldId="12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5979389" sldId="12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8211497" sldId="12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54952918" sldId="12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48047801" sldId="12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10757102" sldId="12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58138773" sldId="12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5300829" sldId="12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71238873" sldId="12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89025512" sldId="12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8008388" sldId="12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4868134" sldId="12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4191202" sldId="12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8133258" sldId="12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0016166" sldId="12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10059372" sldId="12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0472930" sldId="12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4467350" sldId="12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72722610" sldId="12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4097863" sldId="12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84452134" sldId="12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7801286" sldId="12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1547360" sldId="12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0542673" sldId="12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3630264" sldId="12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29026848" sldId="12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9417969" sldId="12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0507303" sldId="12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6056980" sldId="12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155880" sldId="12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1822248" sldId="12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9567022" sldId="12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90438239" sldId="12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4922810" sldId="12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8536193" sldId="12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9949259" sldId="13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5416008" sldId="13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85451859" sldId="13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04718919" sldId="13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13816761" sldId="13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24819787" sldId="13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50608054" sldId="13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4254810" sldId="13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66465945" sldId="13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5280711" sldId="13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0817906" sldId="13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64375474" sldId="13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0171059" sldId="13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3425209" sldId="13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2818835" sldId="13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4940397" sldId="13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07468580" sldId="13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5191774" sldId="13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3850188" sldId="13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44734743" sldId="13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3675769" sldId="13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8261718" sldId="13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65060445" sldId="13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31863724" sldId="13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30921629" sldId="13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6650572" sldId="13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67021624" sldId="13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05767717" sldId="13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3542933" sldId="13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18562885" sldId="13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48928160" sldId="13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60093514" sldId="13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65338571" sldId="13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1699833" sldId="13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073548" sldId="13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7541216" sldId="13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8825137" sldId="13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6292539" sldId="13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1943707" sldId="13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5818752" sldId="13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4981364" sldId="13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6660834" sldId="13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3974654" sldId="13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85992773" sldId="13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2329179" sldId="13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8257296" sldId="13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5092998" sldId="13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50806535" sldId="13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09890184" sldId="13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96264151" sldId="13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3900005" sldId="13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18371636" sldId="13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9607317" sldId="13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0130131" sldId="13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80955418" sldId="13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00098843" sldId="13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1976105" sldId="13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6183838" sldId="14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4271697" sldId="14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825056" sldId="14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4839031" sldId="14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6160725" sldId="14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1983272" sldId="14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86205417" sldId="14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5826977" sldId="14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7588922" sldId="14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5275984" sldId="14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1548432" sldId="14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6279256" sldId="14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926426" sldId="14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488263" sldId="14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8016572" sldId="14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5986741" sldId="14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71963438" sldId="14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86031513" sldId="14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7545178" sldId="14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2045829" sldId="14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91047615" sldId="14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6544192" sldId="14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140112" sldId="14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22245216" sldId="14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362689" sldId="14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5467159" sldId="14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1717754" sldId="14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87319811" sldId="14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6179121" sldId="14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0584512" sldId="14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2640464" sldId="14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31558659" sldId="14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57486686" sldId="14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84137809" sldId="14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63716398" sldId="14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29779143" sldId="14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5419082" sldId="14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98350249" sldId="14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8122993" sldId="14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27229242" sldId="14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6271525" sldId="14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25296903" sldId="14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3722425" sldId="14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2150286" sldId="14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87374750" sldId="14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8658423" sldId="14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46639199" sldId="14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27067578" sldId="14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118318" sldId="14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1799760" sldId="14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65904888" sldId="14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68482174" sldId="14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13068352" sldId="14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94082002" sldId="14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8670011" sldId="14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51079976" sldId="14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00226308" sldId="14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470163" sldId="14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6578178" sldId="14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9356392" sldId="14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58820809" sldId="14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7742264" sldId="14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10261394" sldId="14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4324696" sldId="14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63817235" sldId="14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08980437" sldId="14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4790944" sldId="14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2686527" sldId="14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4680841" sldId="14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018653" sldId="14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56678" sldId="15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2328597" sldId="15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430965" sldId="15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0127220" sldId="15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909018" sldId="15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7721454" sldId="15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78360930" sldId="15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5067658" sldId="15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9289571" sldId="15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1280301" sldId="15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3377535" sldId="15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8203640" sldId="15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09478973" sldId="15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5444558" sldId="15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57495060" sldId="15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295771" sldId="15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1994382" sldId="15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03128653" sldId="15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4029318" sldId="15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8522372" sldId="15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0417254" sldId="15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35711902" sldId="15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5780783" sldId="15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2164244" sldId="15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82241594" sldId="15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7242933" sldId="15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9320265" sldId="100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16612157" sldId="100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3096920" sldId="100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49652751" sldId="100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4353202" sldId="100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5634777" sldId="100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8572311" sldId="100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93435508" sldId="100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7635421" sldId="100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01227224" sldId="100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92919822" sldId="100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794892" sldId="100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1690434" sldId="100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3923771" sldId="100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06757083" sldId="100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62685789" sldId="100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149508" sldId="100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19958817" sldId="100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9057055" sldId="100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09158996" sldId="100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87452554" sldId="100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8989030" sldId="100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52290979" sldId="100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68632488" sldId="100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3082092" sldId="100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4373163" sldId="100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112715" sldId="100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3718515" sldId="100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18399950" sldId="100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4958630" sldId="100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0468368" sldId="100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2017929" sldId="100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72367433" sldId="100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2874369" sldId="100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95329117" sldId="100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16115163" sldId="100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5860886" sldId="100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1015864" sldId="100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360020" sldId="100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7268241" sldId="100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361052" sldId="100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11898540" sldId="100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0032274" sldId="100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0758420" sldId="100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0501420" sldId="100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1108331" sldId="100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25525675" sldId="100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0362641" sldId="100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52816132" sldId="100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46918611" sldId="100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6915097" sldId="100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7275956" sldId="100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88630373" sldId="100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8519960" sldId="100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1732126" sldId="100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3168139" sldId="100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8098008" sldId="100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02658492" sldId="100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8311492" sldId="100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69162372" sldId="100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56441959" sldId="100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39346360" sldId="100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1854625" sldId="101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8072751" sldId="101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0046351" sldId="101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08488" sldId="101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0491170" sldId="101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4089949" sldId="101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5640746" sldId="101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2191968" sldId="101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8750222" sldId="101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77242266" sldId="101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5726887" sldId="101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36160404" sldId="101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6665966" sldId="101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03316915" sldId="101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5774977" sldId="101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8512940" sldId="101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990298" sldId="101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1792020" sldId="101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3240144" sldId="101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1193343" sldId="101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0734405" sldId="101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8134266" sldId="101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91425783" sldId="101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3226288" sldId="101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1345870" sldId="101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2803059" sldId="101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99742265" sldId="101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46899306" sldId="101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4749425" sldId="101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90995559" sldId="101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66139862" sldId="101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92052971" sldId="101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44276684" sldId="101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1430706" sldId="101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12457748" sldId="101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8049473" sldId="101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30106" sldId="101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2847320" sldId="101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8647706" sldId="101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6342952" sldId="101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8400622" sldId="101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4598279" sldId="101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79519901" sldId="101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0234994" sldId="101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7839331" sldId="101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88235223" sldId="101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826779" sldId="101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8458290" sldId="101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0041973" sldId="101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0170786" sldId="101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2462091" sldId="101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1080009" sldId="101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6370147" sldId="101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99377850" sldId="101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98346083" sldId="101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0106405" sldId="101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43232994" sldId="101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0641735" sldId="101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0136193" sldId="101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5450007" sldId="101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9139799" sldId="101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9276093" sldId="101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58132147" sldId="101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1702776" sldId="101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39009009" sldId="101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92815622" sldId="101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89172154" sldId="101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8233822" sldId="101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23168270" sldId="101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68658630" sldId="101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9451308" sldId="101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8679640" sldId="101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4147923" sldId="101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3509136" sldId="101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9757939" sldId="101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3749792" sldId="101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5013063" sldId="101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38528599" sldId="101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032970" sldId="101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1672458" sldId="101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24203774" sldId="101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51496" sldId="101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07635428" sldId="101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590988" sldId="101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9168102" sldId="101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8318966" sldId="101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0803555" sldId="101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82702491" sldId="101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80407749" sldId="101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6291068" sldId="101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89627309" sldId="101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7563660" sldId="101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6654494" sldId="101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23993720" sldId="101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6317956" sldId="101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48429268" sldId="101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06683251" sldId="101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6322159" sldId="101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5666868" sldId="101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4714899" sldId="101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0598275" sldId="102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2685532" sldId="102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9414145" sldId="102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14758995" sldId="102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0090689" sldId="102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99397229" sldId="102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94111222" sldId="102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07987722" sldId="102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5878954" sldId="102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45683626" sldId="102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2082699" sldId="102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9978986" sldId="102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3477491" sldId="21457052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9798992" sldId="21457052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5380643" sldId="21457052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87428673" sldId="21457052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69559721" sldId="21457052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6250748" sldId="21457052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56991614" sldId="21457052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00659750" sldId="21457052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822156" sldId="21457052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0834789" sldId="21457052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4240705" sldId="21457052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08849615" sldId="21457052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3859107" sldId="21457052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2942479" sldId="21457052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33216456" sldId="21457052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215409" sldId="21457052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23147805" sldId="21457052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3924628" sldId="21457052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3076769" sldId="21457052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07293217" sldId="21457052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7616250" sldId="21457052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32394788" sldId="21457052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6037048" sldId="21457052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236154" sldId="21457052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58896032" sldId="21457052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1706285" sldId="21457052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19650741" sldId="21457052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2114861" sldId="21457052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79984822" sldId="21457052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1880073" sldId="21457052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15295445" sldId="21457052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4656105" sldId="21457052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95731756" sldId="21457052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3611315" sldId="21457052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48395184" sldId="21457052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4652779" sldId="21457052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20928081" sldId="21457052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0017821" sldId="21457052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09900073" sldId="21457052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8435616" sldId="21457052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8326889" sldId="2145705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4" y="26"/>
            <a:ext cx="2946400" cy="496888"/>
          </a:xfrm>
          <a:prstGeom prst="rect">
            <a:avLst/>
          </a:prstGeom>
        </p:spPr>
        <p:txBody>
          <a:bodyPr vert="horz" lIns="91173" tIns="45588" rIns="91173" bIns="4558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718" y="26"/>
            <a:ext cx="2946400" cy="496888"/>
          </a:xfrm>
          <a:prstGeom prst="rect">
            <a:avLst/>
          </a:prstGeom>
        </p:spPr>
        <p:txBody>
          <a:bodyPr vert="horz" lIns="91173" tIns="45588" rIns="91173" bIns="45588" rtlCol="0"/>
          <a:lstStyle>
            <a:lvl1pPr algn="r">
              <a:defRPr sz="1200"/>
            </a:lvl1pPr>
          </a:lstStyle>
          <a:p>
            <a:fld id="{FB1B7EF5-29C0-4D12-9136-789426C5A306}" type="datetimeFigureOut">
              <a:rPr lang="ko-KR" altLang="en-US" smtClean="0"/>
              <a:pPr/>
              <a:t>2024-01-29-Mon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4538"/>
            <a:ext cx="26162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3" tIns="45588" rIns="91173" bIns="4558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66" y="4714901"/>
            <a:ext cx="5438775" cy="4467224"/>
          </a:xfrm>
          <a:prstGeom prst="rect">
            <a:avLst/>
          </a:prstGeom>
        </p:spPr>
        <p:txBody>
          <a:bodyPr vert="horz" lIns="91173" tIns="45588" rIns="91173" bIns="4558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4" y="9428194"/>
            <a:ext cx="2946400" cy="496887"/>
          </a:xfrm>
          <a:prstGeom prst="rect">
            <a:avLst/>
          </a:prstGeom>
        </p:spPr>
        <p:txBody>
          <a:bodyPr vert="horz" lIns="91173" tIns="45588" rIns="91173" bIns="4558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718" y="9428194"/>
            <a:ext cx="2946400" cy="496887"/>
          </a:xfrm>
          <a:prstGeom prst="rect">
            <a:avLst/>
          </a:prstGeom>
        </p:spPr>
        <p:txBody>
          <a:bodyPr vert="horz" lIns="91173" tIns="45588" rIns="91173" bIns="45588" rtlCol="0" anchor="b"/>
          <a:lstStyle>
            <a:lvl1pPr algn="r">
              <a:defRPr sz="1200"/>
            </a:lvl1pPr>
          </a:lstStyle>
          <a:p>
            <a:fld id="{8476AF68-F328-49C2-827B-7EFE31D9E2E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99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30926"/>
            <a:ext cx="5829300" cy="209138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528839"/>
            <a:ext cx="4800600" cy="249339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A8A-DEFE-4DFE-B08C-8579D66893E8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81128" y="9043087"/>
            <a:ext cx="2171700" cy="51945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636912" y="9043087"/>
            <a:ext cx="1600200" cy="519458"/>
          </a:xfrm>
        </p:spPr>
        <p:txBody>
          <a:bodyPr/>
          <a:lstStyle>
            <a:lvl1pPr algn="ctr">
              <a:defRPr/>
            </a:lvl1pPr>
          </a:lstStyle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0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52A6-6521-4A98-BC2E-12B309357986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45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269633"/>
            <a:ext cx="5829300" cy="193780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35338"/>
            <a:ext cx="5829300" cy="21342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D5AC-B0CF-44BE-9A2E-E11C6E17D264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719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276583"/>
            <a:ext cx="3028950" cy="64390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276583"/>
            <a:ext cx="3028950" cy="64390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69618-719E-4501-825B-61140A0110BC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01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183982"/>
            <a:ext cx="3030141" cy="910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3094162"/>
            <a:ext cx="3030141" cy="56214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183982"/>
            <a:ext cx="3031331" cy="910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094162"/>
            <a:ext cx="3031331" cy="56214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A839-7D75-41F5-A1FE-8245C6EFBD8F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17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B93C-C175-458C-BE8E-3AC4341593E7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74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384-19D3-4E40-9C75-16E6CE7C50CB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88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88464"/>
            <a:ext cx="2256235" cy="16532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88466"/>
            <a:ext cx="3833812" cy="83271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41698"/>
            <a:ext cx="2256235" cy="66739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1F32-EEBD-41F4-8B28-108959D6C708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66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829742"/>
            <a:ext cx="4114800" cy="8062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71786"/>
            <a:ext cx="4114800" cy="58540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636032"/>
            <a:ext cx="4114800" cy="11450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4DE-CF29-469D-9511-B42E07B3337C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16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CEAF-0395-443A-A855-3D0A30DACF3A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17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0726"/>
            <a:ext cx="1543050" cy="832487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0726"/>
            <a:ext cx="4514850" cy="832487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68F4-FD5E-4DD0-9E31-1C5D9FE757A1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87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0723"/>
            <a:ext cx="6172200" cy="1626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76583"/>
            <a:ext cx="6172200" cy="6439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1" y="9043087"/>
            <a:ext cx="16002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449A2-B0D9-4079-955D-1C423F7E8609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65104" y="9043087"/>
            <a:ext cx="21717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636912" y="9043087"/>
            <a:ext cx="16002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-  #  -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80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51A0E01-61A0-9FD3-F4A2-8B5270CAA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65379"/>
              </p:ext>
            </p:extLst>
          </p:nvPr>
        </p:nvGraphicFramePr>
        <p:xfrm>
          <a:off x="333691" y="582437"/>
          <a:ext cx="6194434" cy="8635223"/>
        </p:xfrm>
        <a:graphic>
          <a:graphicData uri="http://schemas.openxmlformats.org/drawingml/2006/table">
            <a:tbl>
              <a:tblPr firstRow="1" firstCol="1" bandRow="1"/>
              <a:tblGrid>
                <a:gridCol w="777479">
                  <a:extLst>
                    <a:ext uri="{9D8B030D-6E8A-4147-A177-3AD203B41FA5}">
                      <a16:colId xmlns:a16="http://schemas.microsoft.com/office/drawing/2014/main" val="3411269143"/>
                    </a:ext>
                  </a:extLst>
                </a:gridCol>
                <a:gridCol w="425530">
                  <a:extLst>
                    <a:ext uri="{9D8B030D-6E8A-4147-A177-3AD203B41FA5}">
                      <a16:colId xmlns:a16="http://schemas.microsoft.com/office/drawing/2014/main" val="2799614513"/>
                    </a:ext>
                  </a:extLst>
                </a:gridCol>
                <a:gridCol w="327519">
                  <a:extLst>
                    <a:ext uri="{9D8B030D-6E8A-4147-A177-3AD203B41FA5}">
                      <a16:colId xmlns:a16="http://schemas.microsoft.com/office/drawing/2014/main" val="3400404352"/>
                    </a:ext>
                  </a:extLst>
                </a:gridCol>
                <a:gridCol w="334971">
                  <a:extLst>
                    <a:ext uri="{9D8B030D-6E8A-4147-A177-3AD203B41FA5}">
                      <a16:colId xmlns:a16="http://schemas.microsoft.com/office/drawing/2014/main" val="3662188394"/>
                    </a:ext>
                  </a:extLst>
                </a:gridCol>
                <a:gridCol w="1134319">
                  <a:extLst>
                    <a:ext uri="{9D8B030D-6E8A-4147-A177-3AD203B41FA5}">
                      <a16:colId xmlns:a16="http://schemas.microsoft.com/office/drawing/2014/main" val="632651584"/>
                    </a:ext>
                  </a:extLst>
                </a:gridCol>
                <a:gridCol w="349200">
                  <a:extLst>
                    <a:ext uri="{9D8B030D-6E8A-4147-A177-3AD203B41FA5}">
                      <a16:colId xmlns:a16="http://schemas.microsoft.com/office/drawing/2014/main" val="1158163305"/>
                    </a:ext>
                  </a:extLst>
                </a:gridCol>
                <a:gridCol w="935590">
                  <a:extLst>
                    <a:ext uri="{9D8B030D-6E8A-4147-A177-3AD203B41FA5}">
                      <a16:colId xmlns:a16="http://schemas.microsoft.com/office/drawing/2014/main" val="1776042096"/>
                    </a:ext>
                  </a:extLst>
                </a:gridCol>
                <a:gridCol w="309608">
                  <a:extLst>
                    <a:ext uri="{9D8B030D-6E8A-4147-A177-3AD203B41FA5}">
                      <a16:colId xmlns:a16="http://schemas.microsoft.com/office/drawing/2014/main" val="466894546"/>
                    </a:ext>
                  </a:extLst>
                </a:gridCol>
                <a:gridCol w="376058">
                  <a:extLst>
                    <a:ext uri="{9D8B030D-6E8A-4147-A177-3AD203B41FA5}">
                      <a16:colId xmlns:a16="http://schemas.microsoft.com/office/drawing/2014/main" val="1060766784"/>
                    </a:ext>
                  </a:extLst>
                </a:gridCol>
                <a:gridCol w="1224160">
                  <a:extLst>
                    <a:ext uri="{9D8B030D-6E8A-4147-A177-3AD203B41FA5}">
                      <a16:colId xmlns:a16="http://schemas.microsoft.com/office/drawing/2014/main" val="136616201"/>
                    </a:ext>
                  </a:extLst>
                </a:gridCol>
              </a:tblGrid>
              <a:tr h="378262"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1.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원사업자와 수급사업자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97324467"/>
                  </a:ext>
                </a:extLst>
              </a:tr>
              <a:tr h="429972">
                <a:tc rowSpan="3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수급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수신인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)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사업자명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법인등록번호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또는 사업자등록번호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51843811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대표자성명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50021598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주소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76281388"/>
                  </a:ext>
                </a:extLst>
              </a:tr>
              <a:tr h="429972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원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발신인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)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사업자명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법인등록번호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또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는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사업자등록번호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27123513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대표자성명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85776983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주소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176938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담당자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성명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소속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sz="1100" dirty="0"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53958"/>
                  </a:ext>
                </a:extLst>
              </a:tr>
              <a:tr h="416302"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굴림" panose="020B0600000101010101" pitchFamily="50" charset="-127"/>
                        </a:rPr>
                        <a:t>2. 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굴림" panose="020B0600000101010101" pitchFamily="50" charset="-127"/>
                        </a:rPr>
                        <a:t>수급사업자가 확인을 요청한사항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0540446"/>
                  </a:ext>
                </a:extLst>
              </a:tr>
              <a:tr h="416302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위탁 일시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명조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528294"/>
                  </a:ext>
                </a:extLst>
              </a:tr>
              <a:tr h="416302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위탁 내용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latinLnBrk="1"/>
                      <a:r>
                        <a:rPr lang="ko-KR" altLang="en-US" sz="1100" dirty="0">
                          <a:latin typeface="휴먼명조"/>
                          <a:ea typeface="+mn-ea"/>
                        </a:rPr>
                        <a:t> 목적물</a:t>
                      </a:r>
                      <a:r>
                        <a:rPr lang="en-US" altLang="ko-KR" sz="1100" dirty="0">
                          <a:latin typeface="휴먼명조"/>
                          <a:ea typeface="+mn-ea"/>
                        </a:rPr>
                        <a:t>, </a:t>
                      </a:r>
                      <a:r>
                        <a:rPr lang="ko-KR" altLang="en-US" sz="1100" dirty="0">
                          <a:latin typeface="휴먼명조"/>
                          <a:ea typeface="+mn-ea"/>
                        </a:rPr>
                        <a:t>하도급 대금</a:t>
                      </a:r>
                      <a:r>
                        <a:rPr lang="en-US" altLang="ko-KR" sz="1100" dirty="0">
                          <a:latin typeface="휴먼명조"/>
                          <a:ea typeface="+mn-ea"/>
                        </a:rPr>
                        <a:t>, </a:t>
                      </a:r>
                      <a:r>
                        <a:rPr lang="ko-KR" altLang="en-US" sz="1100" dirty="0">
                          <a:latin typeface="휴먼명조"/>
                          <a:ea typeface="+mn-ea"/>
                        </a:rPr>
                        <a:t>목적물의 인도</a:t>
                      </a:r>
                      <a:r>
                        <a:rPr lang="en-US" altLang="ko-KR" sz="1100" dirty="0">
                          <a:latin typeface="휴먼명조"/>
                          <a:ea typeface="+mn-ea"/>
                        </a:rPr>
                        <a:t>, </a:t>
                      </a:r>
                      <a:r>
                        <a:rPr lang="ko-KR" altLang="en-US" sz="1100" dirty="0">
                          <a:latin typeface="휴먼명조"/>
                          <a:ea typeface="+mn-ea"/>
                        </a:rPr>
                        <a:t>검사</a:t>
                      </a:r>
                      <a:r>
                        <a:rPr lang="en-US" altLang="ko-KR" sz="1100" dirty="0">
                          <a:latin typeface="휴먼명조"/>
                          <a:ea typeface="+mn-ea"/>
                        </a:rPr>
                        <a:t>, </a:t>
                      </a:r>
                      <a:r>
                        <a:rPr lang="ko-KR" altLang="en-US" sz="1100" dirty="0">
                          <a:latin typeface="휴먼명조"/>
                          <a:ea typeface="+mn-ea"/>
                        </a:rPr>
                        <a:t>대금의 조정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53683"/>
                  </a:ext>
                </a:extLst>
              </a:tr>
              <a:tr h="1016291"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74677"/>
                  </a:ext>
                </a:extLst>
              </a:tr>
              <a:tr h="416302"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 3. </a:t>
                      </a: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위탁 내용 확인 요청에 대한 회신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94606"/>
                  </a:ext>
                </a:extLst>
              </a:tr>
              <a:tr h="1056898"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07978"/>
                  </a:ext>
                </a:extLst>
              </a:tr>
              <a:tr h="1017012"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 위탁내용 확인 요청에 대해 위와 같이 회신합니다</a:t>
                      </a:r>
                      <a:r>
                        <a:rPr lang="en-US" alt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                                                                                           년          월          일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사업자명                                                 대표자                          </a:t>
                      </a:r>
                      <a:r>
                        <a:rPr lang="en-US" alt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인</a:t>
                      </a:r>
                      <a:r>
                        <a:rPr lang="en-US" alt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3618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DBD87B3-BDC0-85DD-E4CF-37A64E143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97" y="194713"/>
            <a:ext cx="266771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첨부</a:t>
            </a:r>
            <a:r>
              <a:rPr kumimoji="0" lang="en-US" altLang="ko-K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2. </a:t>
            </a:r>
            <a:r>
              <a:rPr kumimoji="0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위탁내용 확인 요청에 대한 회신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598472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B19F9732C906AB4B9B0299E5B01CD244" ma:contentTypeVersion="18" ma:contentTypeDescription="새 문서를 만듭니다." ma:contentTypeScope="" ma:versionID="f1b40048b12a4a98cb518353092fa3b2">
  <xsd:schema xmlns:xsd="http://www.w3.org/2001/XMLSchema" xmlns:xs="http://www.w3.org/2001/XMLSchema" xmlns:p="http://schemas.microsoft.com/office/2006/metadata/properties" xmlns:ns2="031cbb95-f7fb-492e-94d1-2b4909e7911b" xmlns:ns3="ba509df5-701f-4648-b040-415450569052" targetNamespace="http://schemas.microsoft.com/office/2006/metadata/properties" ma:root="true" ma:fieldsID="a86496d41624582695ae3a0c87e74154" ns2:_="" ns3:_="">
    <xsd:import namespace="031cbb95-f7fb-492e-94d1-2b4909e7911b"/>
    <xsd:import namespace="ba509df5-701f-4648-b040-415450569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cbb95-f7fb-492e-94d1-2b4909e791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717ace68-1afd-4538-93f6-185096839b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09df5-701f-4648-b040-415450569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877a205-ddd0-41e3-8591-458f648a5631}" ma:internalName="TaxCatchAll" ma:showField="CatchAllData" ma:web="ba509df5-701f-4648-b040-4154505690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1cbb95-f7fb-492e-94d1-2b4909e7911b">
      <Terms xmlns="http://schemas.microsoft.com/office/infopath/2007/PartnerControls"/>
    </lcf76f155ced4ddcb4097134ff3c332f>
    <TaxCatchAll xmlns="ba509df5-701f-4648-b040-415450569052" xsi:nil="true"/>
  </documentManagement>
</p:properties>
</file>

<file path=customXml/itemProps1.xml><?xml version="1.0" encoding="utf-8"?>
<ds:datastoreItem xmlns:ds="http://schemas.openxmlformats.org/officeDocument/2006/customXml" ds:itemID="{51D779FA-49B5-448A-A3B8-A20F9A160F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BE73A0-5BAE-49A9-83CD-257494D6F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1cbb95-f7fb-492e-94d1-2b4909e7911b"/>
    <ds:schemaRef ds:uri="ba509df5-701f-4648-b040-415450569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DCDBE9-1CD1-472D-96A8-553479BC58FA}">
  <ds:schemaRefs>
    <ds:schemaRef ds:uri="http://schemas.openxmlformats.org/package/2006/metadata/core-properties"/>
    <ds:schemaRef ds:uri="http://purl.org/dc/elements/1.1/"/>
    <ds:schemaRef ds:uri="031cbb95-f7fb-492e-94d1-2b4909e7911b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ba509df5-701f-4648-b040-4154505690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1060</TotalTime>
  <Words>97</Words>
  <Application>Microsoft Office PowerPoint</Application>
  <PresentationFormat>사용자 지정</PresentationFormat>
  <Paragraphs>33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휴먼명조</vt:lpstr>
      <vt:lpstr>Arial</vt:lpstr>
      <vt:lpstr>Blank</vt:lpstr>
      <vt:lpstr>PowerPoint 프레젠테이션</vt:lpstr>
    </vt:vector>
  </TitlesOfParts>
  <Company>현대자동차·기아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현대자동차·기아</dc:creator>
  <cp:lastModifiedBy>박민옥 책임매니저 상생협력추진팀</cp:lastModifiedBy>
  <cp:revision>3</cp:revision>
  <cp:lastPrinted>2023-12-18T07:45:13Z</cp:lastPrinted>
  <dcterms:created xsi:type="dcterms:W3CDTF">2016-07-21T05:06:23Z</dcterms:created>
  <dcterms:modified xsi:type="dcterms:W3CDTF">2024-01-29T04:36:28Z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6502400</vt:r8>
  </property>
  <property fmtid="{D5CDD505-2E9C-101B-9397-08002B2CF9AE}" pid="3" name="ContentTypeId">
    <vt:lpwstr>0x010100B19F9732C906AB4B9B0299E5B01CD244</vt:lpwstr>
  </property>
  <property fmtid="{D5CDD505-2E9C-101B-9397-08002B2CF9AE}" pid="4" name="MSIP_Label_425c787f-039f-4287-bd0c-30008109edfc_Enabled">
    <vt:lpwstr>true</vt:lpwstr>
  </property>
  <property fmtid="{D5CDD505-2E9C-101B-9397-08002B2CF9AE}" pid="5" name="MSIP_Label_425c787f-039f-4287-bd0c-30008109edfc_SetDate">
    <vt:lpwstr>2020-09-17T07:19:37Z</vt:lpwstr>
  </property>
  <property fmtid="{D5CDD505-2E9C-101B-9397-08002B2CF9AE}" pid="6" name="MSIP_Label_425c787f-039f-4287-bd0c-30008109edfc_Method">
    <vt:lpwstr>Standard</vt:lpwstr>
  </property>
  <property fmtid="{D5CDD505-2E9C-101B-9397-08002B2CF9AE}" pid="7" name="MSIP_Label_425c787f-039f-4287-bd0c-30008109edfc_Name">
    <vt:lpwstr>사내한(평문)</vt:lpwstr>
  </property>
  <property fmtid="{D5CDD505-2E9C-101B-9397-08002B2CF9AE}" pid="8" name="MSIP_Label_425c787f-039f-4287-bd0c-30008109edfc_SiteId">
    <vt:lpwstr>f85ca5f1-aa23-4252-a83a-443d333b1fe7</vt:lpwstr>
  </property>
  <property fmtid="{D5CDD505-2E9C-101B-9397-08002B2CF9AE}" pid="9" name="MSIP_Label_425c787f-039f-4287-bd0c-30008109edfc_ActionId">
    <vt:lpwstr>36a9dc35-d9ea-4b4c-b095-6b040d70bfb7</vt:lpwstr>
  </property>
  <property fmtid="{D5CDD505-2E9C-101B-9397-08002B2CF9AE}" pid="10" name="MSIP_Label_425c787f-039f-4287-bd0c-30008109edfc_ContentBits">
    <vt:lpwstr>0</vt:lpwstr>
  </property>
  <property fmtid="{D5CDD505-2E9C-101B-9397-08002B2CF9AE}" pid="11" name="MediaServiceImageTags">
    <vt:lpwstr/>
  </property>
</Properties>
</file>